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6" r:id="rId7"/>
    <p:sldId id="260" r:id="rId8"/>
    <p:sldId id="262" r:id="rId9"/>
    <p:sldId id="261" r:id="rId10"/>
    <p:sldId id="263" r:id="rId11"/>
    <p:sldId id="264" r:id="rId12"/>
    <p:sldId id="265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66"/>
    <p:restoredTop sz="94674"/>
  </p:normalViewPr>
  <p:slideViewPr>
    <p:cSldViewPr snapToGrid="0" snapToObjects="1">
      <p:cViewPr varScale="1">
        <p:scale>
          <a:sx n="80" d="100"/>
          <a:sy n="80" d="100"/>
        </p:scale>
        <p:origin x="6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635C78-335C-4F1D-8AB5-9EE2768AFC7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A6E0A0E-D480-4958-B7C7-B348BDE305B7}">
      <dgm:prSet/>
      <dgm:spPr/>
      <dgm:t>
        <a:bodyPr/>
        <a:lstStyle/>
        <a:p>
          <a:r>
            <a:rPr lang="fr-FR"/>
            <a:t>Public</a:t>
          </a:r>
          <a:endParaRPr lang="en-US"/>
        </a:p>
      </dgm:t>
    </dgm:pt>
    <dgm:pt modelId="{ED76FF78-C387-41ED-A450-37C22201D3C9}" type="parTrans" cxnId="{D225E06F-9332-4697-9E7B-178B8602CB00}">
      <dgm:prSet/>
      <dgm:spPr/>
      <dgm:t>
        <a:bodyPr/>
        <a:lstStyle/>
        <a:p>
          <a:endParaRPr lang="en-US"/>
        </a:p>
      </dgm:t>
    </dgm:pt>
    <dgm:pt modelId="{111DCE25-4671-4A30-961B-D107B4804624}" type="sibTrans" cxnId="{D225E06F-9332-4697-9E7B-178B8602CB00}">
      <dgm:prSet/>
      <dgm:spPr/>
      <dgm:t>
        <a:bodyPr/>
        <a:lstStyle/>
        <a:p>
          <a:endParaRPr lang="en-US"/>
        </a:p>
      </dgm:t>
    </dgm:pt>
    <dgm:pt modelId="{9C6EE2E7-6DD6-4D6E-84AD-D2A5BA0401C5}">
      <dgm:prSet/>
      <dgm:spPr/>
      <dgm:t>
        <a:bodyPr/>
        <a:lstStyle/>
        <a:p>
          <a:r>
            <a:rPr lang="fr-FR"/>
            <a:t>Objectifs</a:t>
          </a:r>
          <a:endParaRPr lang="en-US"/>
        </a:p>
      </dgm:t>
    </dgm:pt>
    <dgm:pt modelId="{B5F93B96-C20E-4DA5-BBD6-3C5E1CDED2C4}" type="parTrans" cxnId="{91D23772-C1C1-461F-9443-09874077F023}">
      <dgm:prSet/>
      <dgm:spPr/>
      <dgm:t>
        <a:bodyPr/>
        <a:lstStyle/>
        <a:p>
          <a:endParaRPr lang="en-US"/>
        </a:p>
      </dgm:t>
    </dgm:pt>
    <dgm:pt modelId="{641B1F92-31D4-4A2F-8942-BD15464E6FB2}" type="sibTrans" cxnId="{91D23772-C1C1-461F-9443-09874077F023}">
      <dgm:prSet/>
      <dgm:spPr/>
      <dgm:t>
        <a:bodyPr/>
        <a:lstStyle/>
        <a:p>
          <a:endParaRPr lang="en-US"/>
        </a:p>
      </dgm:t>
    </dgm:pt>
    <dgm:pt modelId="{A7B489BE-7E8A-4538-931B-D01ACB533A80}">
      <dgm:prSet/>
      <dgm:spPr/>
      <dgm:t>
        <a:bodyPr/>
        <a:lstStyle/>
        <a:p>
          <a:r>
            <a:rPr lang="fr-FR"/>
            <a:t>Processus</a:t>
          </a:r>
          <a:endParaRPr lang="en-US"/>
        </a:p>
      </dgm:t>
    </dgm:pt>
    <dgm:pt modelId="{C7FB06B1-655D-4367-BB0F-7008161FC310}" type="parTrans" cxnId="{4CF7B0C5-85F4-49E1-8B75-825AAFB0539D}">
      <dgm:prSet/>
      <dgm:spPr/>
      <dgm:t>
        <a:bodyPr/>
        <a:lstStyle/>
        <a:p>
          <a:endParaRPr lang="en-US"/>
        </a:p>
      </dgm:t>
    </dgm:pt>
    <dgm:pt modelId="{959E2AF3-0737-437B-828E-04A7179F3F9D}" type="sibTrans" cxnId="{4CF7B0C5-85F4-49E1-8B75-825AAFB0539D}">
      <dgm:prSet/>
      <dgm:spPr/>
      <dgm:t>
        <a:bodyPr/>
        <a:lstStyle/>
        <a:p>
          <a:endParaRPr lang="en-US"/>
        </a:p>
      </dgm:t>
    </dgm:pt>
    <dgm:pt modelId="{720FEA5C-1446-4DB7-8AE6-4F18201B3796}">
      <dgm:prSet/>
      <dgm:spPr/>
      <dgm:t>
        <a:bodyPr/>
        <a:lstStyle/>
        <a:p>
          <a:r>
            <a:rPr lang="fr-FR"/>
            <a:t>Activités langagières par activité </a:t>
          </a:r>
          <a:endParaRPr lang="en-US"/>
        </a:p>
      </dgm:t>
    </dgm:pt>
    <dgm:pt modelId="{BE32E8CA-444C-4413-8F49-30D570130468}" type="parTrans" cxnId="{08375F4A-6040-4AEC-AEB5-ADB5EB32C84C}">
      <dgm:prSet/>
      <dgm:spPr/>
      <dgm:t>
        <a:bodyPr/>
        <a:lstStyle/>
        <a:p>
          <a:endParaRPr lang="en-US"/>
        </a:p>
      </dgm:t>
    </dgm:pt>
    <dgm:pt modelId="{196D58B2-6F85-45FE-A821-2BF36FACA869}" type="sibTrans" cxnId="{08375F4A-6040-4AEC-AEB5-ADB5EB32C84C}">
      <dgm:prSet/>
      <dgm:spPr/>
      <dgm:t>
        <a:bodyPr/>
        <a:lstStyle/>
        <a:p>
          <a:endParaRPr lang="en-US"/>
        </a:p>
      </dgm:t>
    </dgm:pt>
    <dgm:pt modelId="{84455709-8D8C-4A6D-8729-CCF3BB5D8FDD}">
      <dgm:prSet/>
      <dgm:spPr/>
      <dgm:t>
        <a:bodyPr/>
        <a:lstStyle/>
        <a:p>
          <a:r>
            <a:rPr lang="fr-FR"/>
            <a:t>Conclusion </a:t>
          </a:r>
          <a:endParaRPr lang="en-US"/>
        </a:p>
      </dgm:t>
    </dgm:pt>
    <dgm:pt modelId="{2FF654E0-BA37-49CB-BB01-B0E4D13692A6}" type="parTrans" cxnId="{F9D407E1-E000-4079-B66A-7203C945D6C7}">
      <dgm:prSet/>
      <dgm:spPr/>
      <dgm:t>
        <a:bodyPr/>
        <a:lstStyle/>
        <a:p>
          <a:endParaRPr lang="en-US"/>
        </a:p>
      </dgm:t>
    </dgm:pt>
    <dgm:pt modelId="{DB81756A-353F-40D5-88C9-11BB8D2E3F76}" type="sibTrans" cxnId="{F9D407E1-E000-4079-B66A-7203C945D6C7}">
      <dgm:prSet/>
      <dgm:spPr/>
      <dgm:t>
        <a:bodyPr/>
        <a:lstStyle/>
        <a:p>
          <a:endParaRPr lang="en-US"/>
        </a:p>
      </dgm:t>
    </dgm:pt>
    <dgm:pt modelId="{B1E3D286-E55B-44FC-B949-071A7DB40434}" type="pres">
      <dgm:prSet presAssocID="{50635C78-335C-4F1D-8AB5-9EE2768AFC75}" presName="root" presStyleCnt="0">
        <dgm:presLayoutVars>
          <dgm:dir/>
          <dgm:resizeHandles val="exact"/>
        </dgm:presLayoutVars>
      </dgm:prSet>
      <dgm:spPr/>
    </dgm:pt>
    <dgm:pt modelId="{AA8E4996-C016-4CA7-B14A-D55943B49A13}" type="pres">
      <dgm:prSet presAssocID="{5A6E0A0E-D480-4958-B7C7-B348BDE305B7}" presName="compNode" presStyleCnt="0"/>
      <dgm:spPr/>
    </dgm:pt>
    <dgm:pt modelId="{73AFA0A5-2B38-4E76-BEBB-5B238EBE0716}" type="pres">
      <dgm:prSet presAssocID="{5A6E0A0E-D480-4958-B7C7-B348BDE305B7}" presName="bgRect" presStyleLbl="bgShp" presStyleIdx="0" presStyleCnt="5"/>
      <dgm:spPr/>
    </dgm:pt>
    <dgm:pt modelId="{15DDC894-150E-4686-B657-344FC95EA7CA}" type="pres">
      <dgm:prSet presAssocID="{5A6E0A0E-D480-4958-B7C7-B348BDE305B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7BE52CB2-282E-41CF-A795-DA119611973E}" type="pres">
      <dgm:prSet presAssocID="{5A6E0A0E-D480-4958-B7C7-B348BDE305B7}" presName="spaceRect" presStyleCnt="0"/>
      <dgm:spPr/>
    </dgm:pt>
    <dgm:pt modelId="{E4B2CC61-3105-405A-B74D-7480D105432D}" type="pres">
      <dgm:prSet presAssocID="{5A6E0A0E-D480-4958-B7C7-B348BDE305B7}" presName="parTx" presStyleLbl="revTx" presStyleIdx="0" presStyleCnt="5">
        <dgm:presLayoutVars>
          <dgm:chMax val="0"/>
          <dgm:chPref val="0"/>
        </dgm:presLayoutVars>
      </dgm:prSet>
      <dgm:spPr/>
    </dgm:pt>
    <dgm:pt modelId="{2DD62AFC-1412-45A7-804F-A8E45F138D76}" type="pres">
      <dgm:prSet presAssocID="{111DCE25-4671-4A30-961B-D107B4804624}" presName="sibTrans" presStyleCnt="0"/>
      <dgm:spPr/>
    </dgm:pt>
    <dgm:pt modelId="{CA9AB04A-B835-4275-AA97-ABB068EBE2A3}" type="pres">
      <dgm:prSet presAssocID="{9C6EE2E7-6DD6-4D6E-84AD-D2A5BA0401C5}" presName="compNode" presStyleCnt="0"/>
      <dgm:spPr/>
    </dgm:pt>
    <dgm:pt modelId="{D7DE4DCA-C1D7-443E-8FBC-F8A64F173DDF}" type="pres">
      <dgm:prSet presAssocID="{9C6EE2E7-6DD6-4D6E-84AD-D2A5BA0401C5}" presName="bgRect" presStyleLbl="bgShp" presStyleIdx="1" presStyleCnt="5"/>
      <dgm:spPr/>
    </dgm:pt>
    <dgm:pt modelId="{922E0ABC-3E61-4E24-9FAA-60A51CE3F55C}" type="pres">
      <dgm:prSet presAssocID="{9C6EE2E7-6DD6-4D6E-84AD-D2A5BA0401C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DCF1546A-7AE5-463C-92A6-A1731E292D90}" type="pres">
      <dgm:prSet presAssocID="{9C6EE2E7-6DD6-4D6E-84AD-D2A5BA0401C5}" presName="spaceRect" presStyleCnt="0"/>
      <dgm:spPr/>
    </dgm:pt>
    <dgm:pt modelId="{3DBCE302-7B2E-44EE-8128-028734107CEA}" type="pres">
      <dgm:prSet presAssocID="{9C6EE2E7-6DD6-4D6E-84AD-D2A5BA0401C5}" presName="parTx" presStyleLbl="revTx" presStyleIdx="1" presStyleCnt="5">
        <dgm:presLayoutVars>
          <dgm:chMax val="0"/>
          <dgm:chPref val="0"/>
        </dgm:presLayoutVars>
      </dgm:prSet>
      <dgm:spPr/>
    </dgm:pt>
    <dgm:pt modelId="{C1710B93-7927-444B-B3BB-F2EACF9D3A0A}" type="pres">
      <dgm:prSet presAssocID="{641B1F92-31D4-4A2F-8942-BD15464E6FB2}" presName="sibTrans" presStyleCnt="0"/>
      <dgm:spPr/>
    </dgm:pt>
    <dgm:pt modelId="{DBC362F8-8CCC-4084-A06E-1DD0A78D3F5E}" type="pres">
      <dgm:prSet presAssocID="{A7B489BE-7E8A-4538-931B-D01ACB533A80}" presName="compNode" presStyleCnt="0"/>
      <dgm:spPr/>
    </dgm:pt>
    <dgm:pt modelId="{9BA8E4C3-511A-4107-845C-91204823CAF0}" type="pres">
      <dgm:prSet presAssocID="{A7B489BE-7E8A-4538-931B-D01ACB533A80}" presName="bgRect" presStyleLbl="bgShp" presStyleIdx="2" presStyleCnt="5"/>
      <dgm:spPr/>
    </dgm:pt>
    <dgm:pt modelId="{0D8DC82F-88AD-456A-8A1D-66101DA5A3A5}" type="pres">
      <dgm:prSet presAssocID="{A7B489BE-7E8A-4538-931B-D01ACB533A8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407FC887-E834-4F33-8FF2-C35F17816806}" type="pres">
      <dgm:prSet presAssocID="{A7B489BE-7E8A-4538-931B-D01ACB533A80}" presName="spaceRect" presStyleCnt="0"/>
      <dgm:spPr/>
    </dgm:pt>
    <dgm:pt modelId="{AAAE8147-CA59-4460-AE95-0C96414753A6}" type="pres">
      <dgm:prSet presAssocID="{A7B489BE-7E8A-4538-931B-D01ACB533A80}" presName="parTx" presStyleLbl="revTx" presStyleIdx="2" presStyleCnt="5">
        <dgm:presLayoutVars>
          <dgm:chMax val="0"/>
          <dgm:chPref val="0"/>
        </dgm:presLayoutVars>
      </dgm:prSet>
      <dgm:spPr/>
    </dgm:pt>
    <dgm:pt modelId="{0C996BF5-EC7C-471E-A04E-482B21AD4FC2}" type="pres">
      <dgm:prSet presAssocID="{959E2AF3-0737-437B-828E-04A7179F3F9D}" presName="sibTrans" presStyleCnt="0"/>
      <dgm:spPr/>
    </dgm:pt>
    <dgm:pt modelId="{CAA692E3-9578-4339-82DA-EBE3D0557D54}" type="pres">
      <dgm:prSet presAssocID="{720FEA5C-1446-4DB7-8AE6-4F18201B3796}" presName="compNode" presStyleCnt="0"/>
      <dgm:spPr/>
    </dgm:pt>
    <dgm:pt modelId="{7486FDE4-F4C4-4BF6-89A3-B9A1609ABD3F}" type="pres">
      <dgm:prSet presAssocID="{720FEA5C-1446-4DB7-8AE6-4F18201B3796}" presName="bgRect" presStyleLbl="bgShp" presStyleIdx="3" presStyleCnt="5"/>
      <dgm:spPr/>
    </dgm:pt>
    <dgm:pt modelId="{FAF8FF49-FCB9-425A-93BB-E13935A58C4F}" type="pres">
      <dgm:prSet presAssocID="{720FEA5C-1446-4DB7-8AE6-4F18201B379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lle de classe"/>
        </a:ext>
      </dgm:extLst>
    </dgm:pt>
    <dgm:pt modelId="{CCD135F4-C32C-4D38-B964-279B3D741EF2}" type="pres">
      <dgm:prSet presAssocID="{720FEA5C-1446-4DB7-8AE6-4F18201B3796}" presName="spaceRect" presStyleCnt="0"/>
      <dgm:spPr/>
    </dgm:pt>
    <dgm:pt modelId="{325E807C-BACB-4B5A-A1AB-335ECDBE4BEB}" type="pres">
      <dgm:prSet presAssocID="{720FEA5C-1446-4DB7-8AE6-4F18201B3796}" presName="parTx" presStyleLbl="revTx" presStyleIdx="3" presStyleCnt="5">
        <dgm:presLayoutVars>
          <dgm:chMax val="0"/>
          <dgm:chPref val="0"/>
        </dgm:presLayoutVars>
      </dgm:prSet>
      <dgm:spPr/>
    </dgm:pt>
    <dgm:pt modelId="{B6B5BF93-0447-49BB-9F01-F1D9BDFAC6DC}" type="pres">
      <dgm:prSet presAssocID="{196D58B2-6F85-45FE-A821-2BF36FACA869}" presName="sibTrans" presStyleCnt="0"/>
      <dgm:spPr/>
    </dgm:pt>
    <dgm:pt modelId="{F42EE217-44EC-40E6-ACD4-60599BB5AD18}" type="pres">
      <dgm:prSet presAssocID="{84455709-8D8C-4A6D-8729-CCF3BB5D8FDD}" presName="compNode" presStyleCnt="0"/>
      <dgm:spPr/>
    </dgm:pt>
    <dgm:pt modelId="{51C5B225-B21B-4333-8DE0-D8C5AB1826CF}" type="pres">
      <dgm:prSet presAssocID="{84455709-8D8C-4A6D-8729-CCF3BB5D8FDD}" presName="bgRect" presStyleLbl="bgShp" presStyleIdx="4" presStyleCnt="5"/>
      <dgm:spPr/>
    </dgm:pt>
    <dgm:pt modelId="{3F0DD83D-0CBD-4EC2-9504-B043E70C40A4}" type="pres">
      <dgm:prSet presAssocID="{84455709-8D8C-4A6D-8729-CCF3BB5D8FD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6FF0C75-2802-49C6-904D-D01076EAE38A}" type="pres">
      <dgm:prSet presAssocID="{84455709-8D8C-4A6D-8729-CCF3BB5D8FDD}" presName="spaceRect" presStyleCnt="0"/>
      <dgm:spPr/>
    </dgm:pt>
    <dgm:pt modelId="{C3DB7769-30CD-474B-B001-B704D8ED97F8}" type="pres">
      <dgm:prSet presAssocID="{84455709-8D8C-4A6D-8729-CCF3BB5D8FDD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06992F32-1804-4358-B28A-C38AFC2F67EB}" type="presOf" srcId="{720FEA5C-1446-4DB7-8AE6-4F18201B3796}" destId="{325E807C-BACB-4B5A-A1AB-335ECDBE4BEB}" srcOrd="0" destOrd="0" presId="urn:microsoft.com/office/officeart/2018/2/layout/IconVerticalSolidList"/>
    <dgm:cxn modelId="{FA7CB435-DB2B-4406-A5D6-CA8693203A15}" type="presOf" srcId="{5A6E0A0E-D480-4958-B7C7-B348BDE305B7}" destId="{E4B2CC61-3105-405A-B74D-7480D105432D}" srcOrd="0" destOrd="0" presId="urn:microsoft.com/office/officeart/2018/2/layout/IconVerticalSolidList"/>
    <dgm:cxn modelId="{4A95E13B-BC6E-47BF-B96F-69366E8A4FD5}" type="presOf" srcId="{84455709-8D8C-4A6D-8729-CCF3BB5D8FDD}" destId="{C3DB7769-30CD-474B-B001-B704D8ED97F8}" srcOrd="0" destOrd="0" presId="urn:microsoft.com/office/officeart/2018/2/layout/IconVerticalSolidList"/>
    <dgm:cxn modelId="{48992265-716D-4850-9658-66E8BC7668EF}" type="presOf" srcId="{50635C78-335C-4F1D-8AB5-9EE2768AFC75}" destId="{B1E3D286-E55B-44FC-B949-071A7DB40434}" srcOrd="0" destOrd="0" presId="urn:microsoft.com/office/officeart/2018/2/layout/IconVerticalSolidList"/>
    <dgm:cxn modelId="{08375F4A-6040-4AEC-AEB5-ADB5EB32C84C}" srcId="{50635C78-335C-4F1D-8AB5-9EE2768AFC75}" destId="{720FEA5C-1446-4DB7-8AE6-4F18201B3796}" srcOrd="3" destOrd="0" parTransId="{BE32E8CA-444C-4413-8F49-30D570130468}" sibTransId="{196D58B2-6F85-45FE-A821-2BF36FACA869}"/>
    <dgm:cxn modelId="{D225E06F-9332-4697-9E7B-178B8602CB00}" srcId="{50635C78-335C-4F1D-8AB5-9EE2768AFC75}" destId="{5A6E0A0E-D480-4958-B7C7-B348BDE305B7}" srcOrd="0" destOrd="0" parTransId="{ED76FF78-C387-41ED-A450-37C22201D3C9}" sibTransId="{111DCE25-4671-4A30-961B-D107B4804624}"/>
    <dgm:cxn modelId="{91D23772-C1C1-461F-9443-09874077F023}" srcId="{50635C78-335C-4F1D-8AB5-9EE2768AFC75}" destId="{9C6EE2E7-6DD6-4D6E-84AD-D2A5BA0401C5}" srcOrd="1" destOrd="0" parTransId="{B5F93B96-C20E-4DA5-BBD6-3C5E1CDED2C4}" sibTransId="{641B1F92-31D4-4A2F-8942-BD15464E6FB2}"/>
    <dgm:cxn modelId="{4CF7B0C5-85F4-49E1-8B75-825AAFB0539D}" srcId="{50635C78-335C-4F1D-8AB5-9EE2768AFC75}" destId="{A7B489BE-7E8A-4538-931B-D01ACB533A80}" srcOrd="2" destOrd="0" parTransId="{C7FB06B1-655D-4367-BB0F-7008161FC310}" sibTransId="{959E2AF3-0737-437B-828E-04A7179F3F9D}"/>
    <dgm:cxn modelId="{F9D407E1-E000-4079-B66A-7203C945D6C7}" srcId="{50635C78-335C-4F1D-8AB5-9EE2768AFC75}" destId="{84455709-8D8C-4A6D-8729-CCF3BB5D8FDD}" srcOrd="4" destOrd="0" parTransId="{2FF654E0-BA37-49CB-BB01-B0E4D13692A6}" sibTransId="{DB81756A-353F-40D5-88C9-11BB8D2E3F76}"/>
    <dgm:cxn modelId="{7AA9F5E4-6606-47E5-B90D-FDC80193A161}" type="presOf" srcId="{9C6EE2E7-6DD6-4D6E-84AD-D2A5BA0401C5}" destId="{3DBCE302-7B2E-44EE-8128-028734107CEA}" srcOrd="0" destOrd="0" presId="urn:microsoft.com/office/officeart/2018/2/layout/IconVerticalSolidList"/>
    <dgm:cxn modelId="{F610CBE5-8653-4050-96B4-2E2A8428B44A}" type="presOf" srcId="{A7B489BE-7E8A-4538-931B-D01ACB533A80}" destId="{AAAE8147-CA59-4460-AE95-0C96414753A6}" srcOrd="0" destOrd="0" presId="urn:microsoft.com/office/officeart/2018/2/layout/IconVerticalSolidList"/>
    <dgm:cxn modelId="{4A24E25E-19AF-4041-90BF-4C5AA3B0AF40}" type="presParOf" srcId="{B1E3D286-E55B-44FC-B949-071A7DB40434}" destId="{AA8E4996-C016-4CA7-B14A-D55943B49A13}" srcOrd="0" destOrd="0" presId="urn:microsoft.com/office/officeart/2018/2/layout/IconVerticalSolidList"/>
    <dgm:cxn modelId="{8A05EDDB-6DA3-4FDF-B51C-1D05EE5C41F9}" type="presParOf" srcId="{AA8E4996-C016-4CA7-B14A-D55943B49A13}" destId="{73AFA0A5-2B38-4E76-BEBB-5B238EBE0716}" srcOrd="0" destOrd="0" presId="urn:microsoft.com/office/officeart/2018/2/layout/IconVerticalSolidList"/>
    <dgm:cxn modelId="{21C6189F-30CE-4545-A9FB-2E0B20478B2F}" type="presParOf" srcId="{AA8E4996-C016-4CA7-B14A-D55943B49A13}" destId="{15DDC894-150E-4686-B657-344FC95EA7CA}" srcOrd="1" destOrd="0" presId="urn:microsoft.com/office/officeart/2018/2/layout/IconVerticalSolidList"/>
    <dgm:cxn modelId="{D2B7AD6A-A095-4666-BE64-3BA91ED12FF5}" type="presParOf" srcId="{AA8E4996-C016-4CA7-B14A-D55943B49A13}" destId="{7BE52CB2-282E-41CF-A795-DA119611973E}" srcOrd="2" destOrd="0" presId="urn:microsoft.com/office/officeart/2018/2/layout/IconVerticalSolidList"/>
    <dgm:cxn modelId="{CC3ADAB4-6A39-4F6F-9F48-D68023CCE278}" type="presParOf" srcId="{AA8E4996-C016-4CA7-B14A-D55943B49A13}" destId="{E4B2CC61-3105-405A-B74D-7480D105432D}" srcOrd="3" destOrd="0" presId="urn:microsoft.com/office/officeart/2018/2/layout/IconVerticalSolidList"/>
    <dgm:cxn modelId="{00F702C2-FCFC-4BAC-A440-42BACD76F880}" type="presParOf" srcId="{B1E3D286-E55B-44FC-B949-071A7DB40434}" destId="{2DD62AFC-1412-45A7-804F-A8E45F138D76}" srcOrd="1" destOrd="0" presId="urn:microsoft.com/office/officeart/2018/2/layout/IconVerticalSolidList"/>
    <dgm:cxn modelId="{CF0641D0-8F7A-4B61-8452-5A63CEB49EBD}" type="presParOf" srcId="{B1E3D286-E55B-44FC-B949-071A7DB40434}" destId="{CA9AB04A-B835-4275-AA97-ABB068EBE2A3}" srcOrd="2" destOrd="0" presId="urn:microsoft.com/office/officeart/2018/2/layout/IconVerticalSolidList"/>
    <dgm:cxn modelId="{6CC35987-DDB9-4D59-8620-ABFB29C11B52}" type="presParOf" srcId="{CA9AB04A-B835-4275-AA97-ABB068EBE2A3}" destId="{D7DE4DCA-C1D7-443E-8FBC-F8A64F173DDF}" srcOrd="0" destOrd="0" presId="urn:microsoft.com/office/officeart/2018/2/layout/IconVerticalSolidList"/>
    <dgm:cxn modelId="{6B854FA0-E951-458C-8B87-7E0B762EAF49}" type="presParOf" srcId="{CA9AB04A-B835-4275-AA97-ABB068EBE2A3}" destId="{922E0ABC-3E61-4E24-9FAA-60A51CE3F55C}" srcOrd="1" destOrd="0" presId="urn:microsoft.com/office/officeart/2018/2/layout/IconVerticalSolidList"/>
    <dgm:cxn modelId="{E3D8517D-75D4-4ECD-B784-072EA569F0BC}" type="presParOf" srcId="{CA9AB04A-B835-4275-AA97-ABB068EBE2A3}" destId="{DCF1546A-7AE5-463C-92A6-A1731E292D90}" srcOrd="2" destOrd="0" presId="urn:microsoft.com/office/officeart/2018/2/layout/IconVerticalSolidList"/>
    <dgm:cxn modelId="{086258E1-CAA8-4367-9508-2903AB6C3E73}" type="presParOf" srcId="{CA9AB04A-B835-4275-AA97-ABB068EBE2A3}" destId="{3DBCE302-7B2E-44EE-8128-028734107CEA}" srcOrd="3" destOrd="0" presId="urn:microsoft.com/office/officeart/2018/2/layout/IconVerticalSolidList"/>
    <dgm:cxn modelId="{C5806847-DF08-42D0-9DB9-BE1528687CB4}" type="presParOf" srcId="{B1E3D286-E55B-44FC-B949-071A7DB40434}" destId="{C1710B93-7927-444B-B3BB-F2EACF9D3A0A}" srcOrd="3" destOrd="0" presId="urn:microsoft.com/office/officeart/2018/2/layout/IconVerticalSolidList"/>
    <dgm:cxn modelId="{B31BB695-F9A7-4E13-9EFD-018DB909B40F}" type="presParOf" srcId="{B1E3D286-E55B-44FC-B949-071A7DB40434}" destId="{DBC362F8-8CCC-4084-A06E-1DD0A78D3F5E}" srcOrd="4" destOrd="0" presId="urn:microsoft.com/office/officeart/2018/2/layout/IconVerticalSolidList"/>
    <dgm:cxn modelId="{A3ED11C8-2039-4D25-95A0-013453348204}" type="presParOf" srcId="{DBC362F8-8CCC-4084-A06E-1DD0A78D3F5E}" destId="{9BA8E4C3-511A-4107-845C-91204823CAF0}" srcOrd="0" destOrd="0" presId="urn:microsoft.com/office/officeart/2018/2/layout/IconVerticalSolidList"/>
    <dgm:cxn modelId="{F917CAFE-8536-42B9-BA3E-C7247E88E076}" type="presParOf" srcId="{DBC362F8-8CCC-4084-A06E-1DD0A78D3F5E}" destId="{0D8DC82F-88AD-456A-8A1D-66101DA5A3A5}" srcOrd="1" destOrd="0" presId="urn:microsoft.com/office/officeart/2018/2/layout/IconVerticalSolidList"/>
    <dgm:cxn modelId="{0CFEFF1D-DA46-422B-BF34-707C70A45029}" type="presParOf" srcId="{DBC362F8-8CCC-4084-A06E-1DD0A78D3F5E}" destId="{407FC887-E834-4F33-8FF2-C35F17816806}" srcOrd="2" destOrd="0" presId="urn:microsoft.com/office/officeart/2018/2/layout/IconVerticalSolidList"/>
    <dgm:cxn modelId="{1A9E39DE-7D18-4AC5-AFD1-E471FEEC62DA}" type="presParOf" srcId="{DBC362F8-8CCC-4084-A06E-1DD0A78D3F5E}" destId="{AAAE8147-CA59-4460-AE95-0C96414753A6}" srcOrd="3" destOrd="0" presId="urn:microsoft.com/office/officeart/2018/2/layout/IconVerticalSolidList"/>
    <dgm:cxn modelId="{0D728886-B78A-44D7-9EA3-EED9B7FE0D6B}" type="presParOf" srcId="{B1E3D286-E55B-44FC-B949-071A7DB40434}" destId="{0C996BF5-EC7C-471E-A04E-482B21AD4FC2}" srcOrd="5" destOrd="0" presId="urn:microsoft.com/office/officeart/2018/2/layout/IconVerticalSolidList"/>
    <dgm:cxn modelId="{4ED17B95-8A66-41E4-9E9B-8B762D180F58}" type="presParOf" srcId="{B1E3D286-E55B-44FC-B949-071A7DB40434}" destId="{CAA692E3-9578-4339-82DA-EBE3D0557D54}" srcOrd="6" destOrd="0" presId="urn:microsoft.com/office/officeart/2018/2/layout/IconVerticalSolidList"/>
    <dgm:cxn modelId="{BC67AA0D-0061-4E22-B8D2-720DC0D60D43}" type="presParOf" srcId="{CAA692E3-9578-4339-82DA-EBE3D0557D54}" destId="{7486FDE4-F4C4-4BF6-89A3-B9A1609ABD3F}" srcOrd="0" destOrd="0" presId="urn:microsoft.com/office/officeart/2018/2/layout/IconVerticalSolidList"/>
    <dgm:cxn modelId="{7110E596-06C8-43BE-B43C-BE13CCC2ADAE}" type="presParOf" srcId="{CAA692E3-9578-4339-82DA-EBE3D0557D54}" destId="{FAF8FF49-FCB9-425A-93BB-E13935A58C4F}" srcOrd="1" destOrd="0" presId="urn:microsoft.com/office/officeart/2018/2/layout/IconVerticalSolidList"/>
    <dgm:cxn modelId="{458BA2F5-8540-4690-A25A-F056E02FD365}" type="presParOf" srcId="{CAA692E3-9578-4339-82DA-EBE3D0557D54}" destId="{CCD135F4-C32C-4D38-B964-279B3D741EF2}" srcOrd="2" destOrd="0" presId="urn:microsoft.com/office/officeart/2018/2/layout/IconVerticalSolidList"/>
    <dgm:cxn modelId="{50E74C38-1F28-4D11-97EC-D70086E7B586}" type="presParOf" srcId="{CAA692E3-9578-4339-82DA-EBE3D0557D54}" destId="{325E807C-BACB-4B5A-A1AB-335ECDBE4BEB}" srcOrd="3" destOrd="0" presId="urn:microsoft.com/office/officeart/2018/2/layout/IconVerticalSolidList"/>
    <dgm:cxn modelId="{49A7FE4B-2656-42C9-BFC3-0A827BEC30DE}" type="presParOf" srcId="{B1E3D286-E55B-44FC-B949-071A7DB40434}" destId="{B6B5BF93-0447-49BB-9F01-F1D9BDFAC6DC}" srcOrd="7" destOrd="0" presId="urn:microsoft.com/office/officeart/2018/2/layout/IconVerticalSolidList"/>
    <dgm:cxn modelId="{D3DB7849-B541-4FE4-82BE-C3834838E0FA}" type="presParOf" srcId="{B1E3D286-E55B-44FC-B949-071A7DB40434}" destId="{F42EE217-44EC-40E6-ACD4-60599BB5AD18}" srcOrd="8" destOrd="0" presId="urn:microsoft.com/office/officeart/2018/2/layout/IconVerticalSolidList"/>
    <dgm:cxn modelId="{E089AEC9-7DAF-47DA-B0A0-95AA7D36FC66}" type="presParOf" srcId="{F42EE217-44EC-40E6-ACD4-60599BB5AD18}" destId="{51C5B225-B21B-4333-8DE0-D8C5AB1826CF}" srcOrd="0" destOrd="0" presId="urn:microsoft.com/office/officeart/2018/2/layout/IconVerticalSolidList"/>
    <dgm:cxn modelId="{8CD7B3B5-6C06-4181-A291-271BDCECD04F}" type="presParOf" srcId="{F42EE217-44EC-40E6-ACD4-60599BB5AD18}" destId="{3F0DD83D-0CBD-4EC2-9504-B043E70C40A4}" srcOrd="1" destOrd="0" presId="urn:microsoft.com/office/officeart/2018/2/layout/IconVerticalSolidList"/>
    <dgm:cxn modelId="{729060FC-1125-4B3F-B0B2-F09365DF3940}" type="presParOf" srcId="{F42EE217-44EC-40E6-ACD4-60599BB5AD18}" destId="{56FF0C75-2802-49C6-904D-D01076EAE38A}" srcOrd="2" destOrd="0" presId="urn:microsoft.com/office/officeart/2018/2/layout/IconVerticalSolidList"/>
    <dgm:cxn modelId="{DF79E74A-C4AA-4552-8503-A9FF85C3D667}" type="presParOf" srcId="{F42EE217-44EC-40E6-ACD4-60599BB5AD18}" destId="{C3DB7769-30CD-474B-B001-B704D8ED97F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FA0A5-2B38-4E76-BEBB-5B238EBE0716}">
      <dsp:nvSpPr>
        <dsp:cNvPr id="0" name=""/>
        <dsp:cNvSpPr/>
      </dsp:nvSpPr>
      <dsp:spPr>
        <a:xfrm>
          <a:off x="0" y="4358"/>
          <a:ext cx="6261100" cy="9282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DDC894-150E-4686-B657-344FC95EA7CA}">
      <dsp:nvSpPr>
        <dsp:cNvPr id="0" name=""/>
        <dsp:cNvSpPr/>
      </dsp:nvSpPr>
      <dsp:spPr>
        <a:xfrm>
          <a:off x="280808" y="213224"/>
          <a:ext cx="510561" cy="5105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B2CC61-3105-405A-B74D-7480D105432D}">
      <dsp:nvSpPr>
        <dsp:cNvPr id="0" name=""/>
        <dsp:cNvSpPr/>
      </dsp:nvSpPr>
      <dsp:spPr>
        <a:xfrm>
          <a:off x="1072178" y="4358"/>
          <a:ext cx="5188921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Public</a:t>
          </a:r>
          <a:endParaRPr lang="en-US" sz="1900" kern="1200"/>
        </a:p>
      </dsp:txBody>
      <dsp:txXfrm>
        <a:off x="1072178" y="4358"/>
        <a:ext cx="5188921" cy="928293"/>
      </dsp:txXfrm>
    </dsp:sp>
    <dsp:sp modelId="{D7DE4DCA-C1D7-443E-8FBC-F8A64F173DDF}">
      <dsp:nvSpPr>
        <dsp:cNvPr id="0" name=""/>
        <dsp:cNvSpPr/>
      </dsp:nvSpPr>
      <dsp:spPr>
        <a:xfrm>
          <a:off x="0" y="1164724"/>
          <a:ext cx="6261100" cy="9282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2E0ABC-3E61-4E24-9FAA-60A51CE3F55C}">
      <dsp:nvSpPr>
        <dsp:cNvPr id="0" name=""/>
        <dsp:cNvSpPr/>
      </dsp:nvSpPr>
      <dsp:spPr>
        <a:xfrm>
          <a:off x="280808" y="1373590"/>
          <a:ext cx="510561" cy="5105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BCE302-7B2E-44EE-8128-028734107CEA}">
      <dsp:nvSpPr>
        <dsp:cNvPr id="0" name=""/>
        <dsp:cNvSpPr/>
      </dsp:nvSpPr>
      <dsp:spPr>
        <a:xfrm>
          <a:off x="1072178" y="1164724"/>
          <a:ext cx="5188921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Objectifs</a:t>
          </a:r>
          <a:endParaRPr lang="en-US" sz="1900" kern="1200"/>
        </a:p>
      </dsp:txBody>
      <dsp:txXfrm>
        <a:off x="1072178" y="1164724"/>
        <a:ext cx="5188921" cy="928293"/>
      </dsp:txXfrm>
    </dsp:sp>
    <dsp:sp modelId="{9BA8E4C3-511A-4107-845C-91204823CAF0}">
      <dsp:nvSpPr>
        <dsp:cNvPr id="0" name=""/>
        <dsp:cNvSpPr/>
      </dsp:nvSpPr>
      <dsp:spPr>
        <a:xfrm>
          <a:off x="0" y="2325090"/>
          <a:ext cx="6261100" cy="9282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8DC82F-88AD-456A-8A1D-66101DA5A3A5}">
      <dsp:nvSpPr>
        <dsp:cNvPr id="0" name=""/>
        <dsp:cNvSpPr/>
      </dsp:nvSpPr>
      <dsp:spPr>
        <a:xfrm>
          <a:off x="280808" y="2533956"/>
          <a:ext cx="510561" cy="5105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AE8147-CA59-4460-AE95-0C96414753A6}">
      <dsp:nvSpPr>
        <dsp:cNvPr id="0" name=""/>
        <dsp:cNvSpPr/>
      </dsp:nvSpPr>
      <dsp:spPr>
        <a:xfrm>
          <a:off x="1072178" y="2325090"/>
          <a:ext cx="5188921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Processus</a:t>
          </a:r>
          <a:endParaRPr lang="en-US" sz="1900" kern="1200"/>
        </a:p>
      </dsp:txBody>
      <dsp:txXfrm>
        <a:off x="1072178" y="2325090"/>
        <a:ext cx="5188921" cy="928293"/>
      </dsp:txXfrm>
    </dsp:sp>
    <dsp:sp modelId="{7486FDE4-F4C4-4BF6-89A3-B9A1609ABD3F}">
      <dsp:nvSpPr>
        <dsp:cNvPr id="0" name=""/>
        <dsp:cNvSpPr/>
      </dsp:nvSpPr>
      <dsp:spPr>
        <a:xfrm>
          <a:off x="0" y="3485457"/>
          <a:ext cx="6261100" cy="9282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F8FF49-FCB9-425A-93BB-E13935A58C4F}">
      <dsp:nvSpPr>
        <dsp:cNvPr id="0" name=""/>
        <dsp:cNvSpPr/>
      </dsp:nvSpPr>
      <dsp:spPr>
        <a:xfrm>
          <a:off x="280808" y="3694323"/>
          <a:ext cx="510561" cy="51056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5E807C-BACB-4B5A-A1AB-335ECDBE4BEB}">
      <dsp:nvSpPr>
        <dsp:cNvPr id="0" name=""/>
        <dsp:cNvSpPr/>
      </dsp:nvSpPr>
      <dsp:spPr>
        <a:xfrm>
          <a:off x="1072178" y="3485457"/>
          <a:ext cx="5188921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Activités langagières par activité </a:t>
          </a:r>
          <a:endParaRPr lang="en-US" sz="1900" kern="1200"/>
        </a:p>
      </dsp:txBody>
      <dsp:txXfrm>
        <a:off x="1072178" y="3485457"/>
        <a:ext cx="5188921" cy="928293"/>
      </dsp:txXfrm>
    </dsp:sp>
    <dsp:sp modelId="{51C5B225-B21B-4333-8DE0-D8C5AB1826CF}">
      <dsp:nvSpPr>
        <dsp:cNvPr id="0" name=""/>
        <dsp:cNvSpPr/>
      </dsp:nvSpPr>
      <dsp:spPr>
        <a:xfrm>
          <a:off x="0" y="4645823"/>
          <a:ext cx="6261100" cy="9282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0DD83D-0CBD-4EC2-9504-B043E70C40A4}">
      <dsp:nvSpPr>
        <dsp:cNvPr id="0" name=""/>
        <dsp:cNvSpPr/>
      </dsp:nvSpPr>
      <dsp:spPr>
        <a:xfrm>
          <a:off x="280808" y="4854689"/>
          <a:ext cx="510561" cy="51056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DB7769-30CD-474B-B001-B704D8ED97F8}">
      <dsp:nvSpPr>
        <dsp:cNvPr id="0" name=""/>
        <dsp:cNvSpPr/>
      </dsp:nvSpPr>
      <dsp:spPr>
        <a:xfrm>
          <a:off x="1072178" y="4645823"/>
          <a:ext cx="5188921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Conclusion </a:t>
          </a:r>
          <a:endParaRPr lang="en-US" sz="1900" kern="1200"/>
        </a:p>
      </dsp:txBody>
      <dsp:txXfrm>
        <a:off x="1072178" y="4645823"/>
        <a:ext cx="5188921" cy="928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gw/4y8w1lwd701bktzn4glzshj40000gn/T/com.microsoft.Word/WebArchiveCopyPasteTempFiles/th%3fid=OIP.E5SFX2tJp5hRzFMjr7IHegHaIH&amp;pid=Api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7665EE-5A2C-5848-9529-19912B61B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2857997"/>
            <a:ext cx="8144134" cy="1373070"/>
          </a:xfrm>
        </p:spPr>
        <p:txBody>
          <a:bodyPr/>
          <a:lstStyle/>
          <a:p>
            <a:r>
              <a:rPr lang="fr-FR" dirty="0"/>
              <a:t>Éveil aux langues romanes: la fable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E82486B-A3FA-074D-94F0-D7A8662435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Alexandra De Georges, Dorian Bellanger, Sarah Sanchez </a:t>
            </a:r>
          </a:p>
        </p:txBody>
      </p:sp>
    </p:spTree>
    <p:extLst>
      <p:ext uri="{BB962C8B-B14F-4D97-AF65-F5344CB8AC3E}">
        <p14:creationId xmlns:p14="http://schemas.microsoft.com/office/powerpoint/2010/main" val="3926852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5B988D63-FA8B-436C-902E-E5005BC0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2" name="Rectangle 21">
              <a:extLst>
                <a:ext uri="{FF2B5EF4-FFF2-40B4-BE49-F238E27FC236}">
                  <a16:creationId xmlns:a16="http://schemas.microsoft.com/office/drawing/2014/main" id="{2FD177FB-983E-4035-8B7A-655342A7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596D9C3-C0FC-4500-A696-55B9F77BB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C81EABFC-2897-4338-AEC5-E87B397929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54" b="1"/>
          <a:stretch/>
        </p:blipFill>
        <p:spPr>
          <a:xfrm>
            <a:off x="7547810" y="10"/>
            <a:ext cx="464101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493E730-2044-49B5-A022-B8D6F3593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E9F2B2F-B094-844A-BD30-4E45498DA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fr-FR" dirty="0"/>
              <a:t>Activité pop-corn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8976801-4346-4636-BA62-265C81DFE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D465E7-CEAC-374B-AAF4-5CBA14812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3599316"/>
          </a:xfrm>
        </p:spPr>
        <p:txBody>
          <a:bodyPr>
            <a:normAutofit/>
          </a:bodyPr>
          <a:lstStyle/>
          <a:p>
            <a:r>
              <a:rPr lang="fr-FR" dirty="0"/>
              <a:t>Méthode pop-corn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/>
              <a:t>Activité langagière : PO</a:t>
            </a:r>
          </a:p>
          <a:p>
            <a:pPr marL="0" indent="0">
              <a:buNone/>
            </a:pPr>
            <a:endParaRPr lang="fr-FR" b="1" dirty="0"/>
          </a:p>
          <a:p>
            <a:r>
              <a:rPr lang="fr-FR" b="1" dirty="0"/>
              <a:t>Compétences : lecture, phonologique</a:t>
            </a:r>
          </a:p>
          <a:p>
            <a:endParaRPr lang="fr-FR" sz="2000" dirty="0"/>
          </a:p>
        </p:txBody>
      </p:sp>
      <p:sp>
        <p:nvSpPr>
          <p:cNvPr id="17" name="Rectangle 16" descr="Salle de classe">
            <a:extLst>
              <a:ext uri="{FF2B5EF4-FFF2-40B4-BE49-F238E27FC236}">
                <a16:creationId xmlns:a16="http://schemas.microsoft.com/office/drawing/2014/main" id="{A7EFD340-367D-4AAE-BEB9-559A069D4994}"/>
              </a:ext>
            </a:extLst>
          </p:cNvPr>
          <p:cNvSpPr/>
          <p:nvPr/>
        </p:nvSpPr>
        <p:spPr>
          <a:xfrm>
            <a:off x="4551928" y="1048429"/>
            <a:ext cx="510561" cy="510561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4590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B988D63-FA8B-436C-902E-E5005BC0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2FD177FB-983E-4035-8B7A-655342A7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596D9C3-C0FC-4500-A696-55B9F77BB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6" name="Image 5" descr="Une image contenant ordinateur, intérieur, portable, clavier&#10;&#10;Description générée automatiquement">
            <a:extLst>
              <a:ext uri="{FF2B5EF4-FFF2-40B4-BE49-F238E27FC236}">
                <a16:creationId xmlns:a16="http://schemas.microsoft.com/office/drawing/2014/main" id="{42676C56-4D03-4345-9E45-CEBE9277BC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93" r="27601" b="-1"/>
          <a:stretch/>
        </p:blipFill>
        <p:spPr>
          <a:xfrm>
            <a:off x="7547810" y="10"/>
            <a:ext cx="464101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493E730-2044-49B5-A022-B8D6F3593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95EDD7D-0832-5241-972A-A9549F8A4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fr-FR"/>
              <a:t>Activité glossaire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8976801-4346-4636-BA62-265C81DFE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F96319-8822-B246-A7AD-59870424A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3599316"/>
          </a:xfrm>
        </p:spPr>
        <p:txBody>
          <a:bodyPr>
            <a:normAutofit/>
          </a:bodyPr>
          <a:lstStyle/>
          <a:p>
            <a:r>
              <a:rPr lang="fr-FR" sz="2000" dirty="0"/>
              <a:t>Tâche de recherche</a:t>
            </a:r>
          </a:p>
          <a:p>
            <a:pPr marL="0" indent="0">
              <a:buNone/>
            </a:pPr>
            <a:endParaRPr lang="fr-FR" sz="2000" b="1" dirty="0"/>
          </a:p>
          <a:p>
            <a:r>
              <a:rPr lang="fr-FR" sz="2000" dirty="0"/>
              <a:t>Initiation à la recherche de vocabulaire et l’utilisation de dictionnaire en ligne (savoir-faire) </a:t>
            </a:r>
          </a:p>
          <a:p>
            <a:endParaRPr lang="fr-FR" sz="2000" dirty="0"/>
          </a:p>
          <a:p>
            <a:r>
              <a:rPr lang="fr-FR" sz="2000" dirty="0"/>
              <a:t>Phase d’analyse et mise en pratique des stratégies d’</a:t>
            </a:r>
            <a:r>
              <a:rPr lang="fr-FR" sz="2000" dirty="0" err="1"/>
              <a:t>inter-compréhension</a:t>
            </a:r>
            <a:r>
              <a:rPr lang="fr-FR" sz="2000" dirty="0"/>
              <a:t> </a:t>
            </a:r>
          </a:p>
          <a:p>
            <a:endParaRPr lang="fr-FR" sz="2000" dirty="0"/>
          </a:p>
          <a:p>
            <a:r>
              <a:rPr lang="fr-FR" sz="2000" dirty="0"/>
              <a:t>Phase de retour</a:t>
            </a:r>
          </a:p>
        </p:txBody>
      </p:sp>
      <p:sp>
        <p:nvSpPr>
          <p:cNvPr id="4" name="Rectangle 3" descr="Salle de classe">
            <a:extLst>
              <a:ext uri="{FF2B5EF4-FFF2-40B4-BE49-F238E27FC236}">
                <a16:creationId xmlns:a16="http://schemas.microsoft.com/office/drawing/2014/main" id="{91068B80-A8BC-49A4-8D6C-1B6865E4B7D0}"/>
              </a:ext>
            </a:extLst>
          </p:cNvPr>
          <p:cNvSpPr/>
          <p:nvPr/>
        </p:nvSpPr>
        <p:spPr>
          <a:xfrm>
            <a:off x="7409428" y="1038416"/>
            <a:ext cx="510561" cy="510561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24833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1">
            <a:extLst>
              <a:ext uri="{FF2B5EF4-FFF2-40B4-BE49-F238E27FC236}">
                <a16:creationId xmlns:a16="http://schemas.microsoft.com/office/drawing/2014/main" id="{D8DF5C3E-BDAB-40E6-A40B-8C05D8CD3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90C31A-86E3-472B-B929-496667598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angle 15">
            <a:extLst>
              <a:ext uri="{FF2B5EF4-FFF2-40B4-BE49-F238E27FC236}">
                <a16:creationId xmlns:a16="http://schemas.microsoft.com/office/drawing/2014/main" id="{9DD3589A-DB65-424B-ACF1-5C8155F1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9F784D76-D302-4160-A2D4-C2F4AB76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A0A9E21-BDA7-B545-86D9-6B882847D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584677" cy="1080938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Tâche finale : titre de fable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08D9710-1A5F-4D24-B654-F2081DE60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1CE23C-828C-FA4E-AAD3-A6B084BDC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5104843" cy="3599316"/>
          </a:xfrm>
        </p:spPr>
        <p:txBody>
          <a:bodyPr>
            <a:normAutofit/>
          </a:bodyPr>
          <a:lstStyle/>
          <a:p>
            <a:r>
              <a:rPr lang="fr-FR" sz="2000" b="1">
                <a:solidFill>
                  <a:srgbClr val="FFFFFF"/>
                </a:solidFill>
              </a:rPr>
              <a:t>Activité langagière : PE </a:t>
            </a:r>
          </a:p>
          <a:p>
            <a:pPr marL="0" indent="0">
              <a:buNone/>
            </a:pPr>
            <a:endParaRPr lang="fr-FR" sz="2000" b="1">
              <a:solidFill>
                <a:srgbClr val="FFFFFF"/>
              </a:solidFill>
            </a:endParaRPr>
          </a:p>
          <a:p>
            <a:endParaRPr lang="fr-FR" sz="2000" b="1">
              <a:solidFill>
                <a:srgbClr val="FFFFFF"/>
              </a:solidFill>
            </a:endParaRPr>
          </a:p>
          <a:p>
            <a:r>
              <a:rPr lang="fr-FR" sz="2000" b="1">
                <a:solidFill>
                  <a:srgbClr val="FFFFFF"/>
                </a:solidFill>
              </a:rPr>
              <a:t>Compétences : lexicale, syntaxique</a:t>
            </a:r>
          </a:p>
          <a:p>
            <a:endParaRPr lang="fr-FR" sz="2000" b="1">
              <a:solidFill>
                <a:srgbClr val="FFFFFF"/>
              </a:solidFill>
            </a:endParaRPr>
          </a:p>
          <a:p>
            <a:endParaRPr lang="fr-FR" sz="2000" b="1">
              <a:solidFill>
                <a:srgbClr val="FFFFFF"/>
              </a:solidFill>
            </a:endParaRPr>
          </a:p>
          <a:p>
            <a:endParaRPr lang="fr-FR" sz="2000">
              <a:solidFill>
                <a:srgbClr val="FFFFFF"/>
              </a:solidFill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B57E7D2-A94B-4A8D-B58F-D3E30C235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163" y="642795"/>
            <a:ext cx="4812406" cy="5575125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20DCA9A-E482-4522-836F-3AEBC4BA5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157" y="955591"/>
            <a:ext cx="4161970" cy="494002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52552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7AC49D-6F86-994B-AA7D-12CB703C6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7F39AB-BEE4-8F49-B6A2-A29CB6DB4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Séquence adaptable à tout type de langues </a:t>
            </a:r>
          </a:p>
          <a:p>
            <a:endParaRPr lang="fr-FR" dirty="0"/>
          </a:p>
          <a:p>
            <a:r>
              <a:rPr lang="fr-FR" dirty="0"/>
              <a:t>Éveil aux langues apporté de manière ludique </a:t>
            </a:r>
          </a:p>
          <a:p>
            <a:endParaRPr lang="fr-FR" dirty="0"/>
          </a:p>
          <a:p>
            <a:r>
              <a:rPr lang="fr-FR" dirty="0"/>
              <a:t>Pas de notation car éveil aux langues </a:t>
            </a:r>
          </a:p>
          <a:p>
            <a:endParaRPr lang="fr-FR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Rectangle 3" descr="Checkmark">
            <a:extLst>
              <a:ext uri="{FF2B5EF4-FFF2-40B4-BE49-F238E27FC236}">
                <a16:creationId xmlns:a16="http://schemas.microsoft.com/office/drawing/2014/main" id="{64F6227C-C8F5-48D7-B8A0-E488BFB68F59}"/>
              </a:ext>
            </a:extLst>
          </p:cNvPr>
          <p:cNvSpPr/>
          <p:nvPr/>
        </p:nvSpPr>
        <p:spPr>
          <a:xfrm>
            <a:off x="6840844" y="1038416"/>
            <a:ext cx="510561" cy="510561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5619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Espace réservé du contenu 4" descr="Une image contenant intérieur, herbe, assis, vert&#10;&#10;Description générée automatiquement">
            <a:extLst>
              <a:ext uri="{FF2B5EF4-FFF2-40B4-BE49-F238E27FC236}">
                <a16:creationId xmlns:a16="http://schemas.microsoft.com/office/drawing/2014/main" id="{6C7F9104-0929-44C0-B615-70D8E5D54F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53" r="9128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5B24A7-B381-45DB-BB68-6FE6A4012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6" y="753228"/>
            <a:ext cx="4831118" cy="1080938"/>
          </a:xfrm>
        </p:spPr>
        <p:txBody>
          <a:bodyPr>
            <a:normAutofit fontScale="90000"/>
          </a:bodyPr>
          <a:lstStyle/>
          <a:p>
            <a:r>
              <a:rPr lang="fr-FR" sz="4000" dirty="0"/>
              <a:t>Le corbeau et le Renard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74A37F8-40A2-47DA-9E20-495A6B4BC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6" y="2929812"/>
            <a:ext cx="4531232" cy="3813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Sequence pédagogique  d’intercompréhension dans 3 langues romanes :</a:t>
            </a:r>
          </a:p>
          <a:p>
            <a:pPr marL="0" indent="0">
              <a:buNone/>
            </a:pPr>
            <a:endParaRPr lang="en-US" dirty="0"/>
          </a:p>
          <a:p>
            <a:endParaRPr lang="en-US" sz="1600" dirty="0"/>
          </a:p>
          <a:p>
            <a:pPr marL="0" indent="0" algn="ctr">
              <a:buNone/>
            </a:pPr>
            <a:r>
              <a:rPr lang="en-US" dirty="0"/>
              <a:t>Français – Italien - Espagnol</a:t>
            </a:r>
          </a:p>
        </p:txBody>
      </p:sp>
    </p:spTree>
    <p:extLst>
      <p:ext uri="{BB962C8B-B14F-4D97-AF65-F5344CB8AC3E}">
        <p14:creationId xmlns:p14="http://schemas.microsoft.com/office/powerpoint/2010/main" val="3749129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2A773CA-28F4-49C2-BFA3-49A5867C7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7C72BA-4476-4E4B-BC37-9A75FD0C5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009A16D-868B-4145-BBC6-555098537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992EB33-38E1-4175-8EE2-9BB8CC159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DCAE5CF-5D29-4779-83E1-BDB64E4F3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76F5374-F647-0D45-A6C1-1845FFF40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fr-FR" sz="4400"/>
              <a:t>Plan 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10858C89-FA29-4953-A460-48F4E8049E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1126651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01933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0">
            <a:extLst>
              <a:ext uri="{FF2B5EF4-FFF2-40B4-BE49-F238E27FC236}">
                <a16:creationId xmlns:a16="http://schemas.microsoft.com/office/drawing/2014/main" id="{B3F9E774-F054-4892-8E69-C76B2C854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EF6A099-2A38-4C66-88FF-FDBCB564E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Rectangle 24">
            <a:extLst>
              <a:ext uri="{FF2B5EF4-FFF2-40B4-BE49-F238E27FC236}">
                <a16:creationId xmlns:a16="http://schemas.microsoft.com/office/drawing/2014/main" id="{D0D98427-7B26-46E2-93FE-CB8CD3854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6">
            <a:extLst>
              <a:ext uri="{FF2B5EF4-FFF2-40B4-BE49-F238E27FC236}">
                <a16:creationId xmlns:a16="http://schemas.microsoft.com/office/drawing/2014/main" id="{B15A4233-F980-4EF6-B2C0-D7C63E752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D5155C2-44ED-F84D-8E64-466822304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rgbClr val="FFFFFF"/>
                </a:solidFill>
              </a:rPr>
              <a:t>Public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B7E3E62-AACE-4D18-93B3-B4C452E28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1E6201-0A2D-A14D-8DA6-67D8455BB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75" y="2306104"/>
            <a:ext cx="4155635" cy="4551896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rgbClr val="FFFFFF"/>
                </a:solidFill>
              </a:rPr>
              <a:t> </a:t>
            </a:r>
            <a:r>
              <a:rPr lang="fr-FR" dirty="0">
                <a:solidFill>
                  <a:srgbClr val="FFFFFF"/>
                </a:solidFill>
              </a:rPr>
              <a:t>École primaire en France</a:t>
            </a:r>
          </a:p>
          <a:p>
            <a:r>
              <a:rPr lang="fr-FR" dirty="0">
                <a:solidFill>
                  <a:srgbClr val="FFFFFF"/>
                </a:solidFill>
              </a:rPr>
              <a:t>Classe de 25 élèves </a:t>
            </a:r>
          </a:p>
          <a:p>
            <a:r>
              <a:rPr lang="fr-FR" dirty="0">
                <a:solidFill>
                  <a:srgbClr val="FFFFFF"/>
                </a:solidFill>
              </a:rPr>
              <a:t>Français langue maternelle </a:t>
            </a:r>
          </a:p>
          <a:p>
            <a:r>
              <a:rPr lang="fr-FR" dirty="0">
                <a:solidFill>
                  <a:srgbClr val="FFFFFF"/>
                </a:solidFill>
              </a:rPr>
              <a:t>Pas de notions dans d’autres langues romanes </a:t>
            </a:r>
          </a:p>
          <a:p>
            <a:r>
              <a:rPr lang="fr-FR" dirty="0">
                <a:solidFill>
                  <a:srgbClr val="FFFFFF"/>
                </a:solidFill>
              </a:rPr>
              <a:t>Niveau : éveil aux langues romanes suivantes : </a:t>
            </a:r>
            <a:r>
              <a:rPr lang="fr-FR" b="1" dirty="0">
                <a:solidFill>
                  <a:srgbClr val="FFFFFF"/>
                </a:solidFill>
              </a:rPr>
              <a:t>Italien </a:t>
            </a:r>
            <a:r>
              <a:rPr lang="fr-FR" dirty="0">
                <a:solidFill>
                  <a:srgbClr val="FFFFFF"/>
                </a:solidFill>
              </a:rPr>
              <a:t>et </a:t>
            </a:r>
            <a:r>
              <a:rPr lang="fr-FR" b="1" dirty="0">
                <a:solidFill>
                  <a:srgbClr val="FFFFFF"/>
                </a:solidFill>
              </a:rPr>
              <a:t>Espagnol</a:t>
            </a:r>
            <a:r>
              <a:rPr lang="fr-FR" dirty="0">
                <a:solidFill>
                  <a:srgbClr val="FFFFFF"/>
                </a:solidFill>
              </a:rPr>
              <a:t> en faisant des références au français</a:t>
            </a:r>
          </a:p>
          <a:p>
            <a:r>
              <a:rPr lang="fr-FR" dirty="0">
                <a:solidFill>
                  <a:srgbClr val="FFFFFF"/>
                </a:solidFill>
              </a:rPr>
              <a:t>Apprenants sachant bien lire (CM1/CM2)</a:t>
            </a:r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21B5709-714B-4EA8-8C75-C105D9B4D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horloge, parapluie&#10;&#10;Description générée automatiquement">
            <a:extLst>
              <a:ext uri="{FF2B5EF4-FFF2-40B4-BE49-F238E27FC236}">
                <a16:creationId xmlns:a16="http://schemas.microsoft.com/office/drawing/2014/main" id="{6EAC7687-E2FC-4476-B0C7-D582E209C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861" y="955591"/>
            <a:ext cx="5079716" cy="4940024"/>
          </a:xfrm>
          <a:prstGeom prst="rect">
            <a:avLst/>
          </a:prstGeom>
          <a:ln>
            <a:noFill/>
          </a:ln>
          <a:effectLst/>
        </p:spPr>
      </p:pic>
      <p:sp>
        <p:nvSpPr>
          <p:cNvPr id="20" name="Rectangle 19" descr="Lecturer">
            <a:extLst>
              <a:ext uri="{FF2B5EF4-FFF2-40B4-BE49-F238E27FC236}">
                <a16:creationId xmlns:a16="http://schemas.microsoft.com/office/drawing/2014/main" id="{581983F8-DADC-4417-8B25-9CA3B0D6DDFF}"/>
              </a:ext>
            </a:extLst>
          </p:cNvPr>
          <p:cNvSpPr/>
          <p:nvPr/>
        </p:nvSpPr>
        <p:spPr>
          <a:xfrm>
            <a:off x="5840719" y="3173719"/>
            <a:ext cx="510561" cy="510561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Rectangle 23" descr="Lecturer">
            <a:extLst>
              <a:ext uri="{FF2B5EF4-FFF2-40B4-BE49-F238E27FC236}">
                <a16:creationId xmlns:a16="http://schemas.microsoft.com/office/drawing/2014/main" id="{9A8E0E00-A529-489C-9B2F-E97A66199689}"/>
              </a:ext>
            </a:extLst>
          </p:cNvPr>
          <p:cNvSpPr/>
          <p:nvPr/>
        </p:nvSpPr>
        <p:spPr>
          <a:xfrm>
            <a:off x="1748231" y="955591"/>
            <a:ext cx="510561" cy="510561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</a:ln>
          <a:effectLst/>
        </p:spPr>
      </p:sp>
    </p:spTree>
    <p:extLst>
      <p:ext uri="{BB962C8B-B14F-4D97-AF65-F5344CB8AC3E}">
        <p14:creationId xmlns:p14="http://schemas.microsoft.com/office/powerpoint/2010/main" val="2142537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C7C816-D240-7D4F-9279-CAE38728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Objectifs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6D56E4-6E5B-0042-B0F2-3ED4224A9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u="sng" dirty="0"/>
              <a:t>Compétences générales :</a:t>
            </a:r>
          </a:p>
          <a:p>
            <a:pPr marL="0" indent="0">
              <a:buNone/>
            </a:pPr>
            <a:r>
              <a:rPr lang="fr-FR" dirty="0"/>
              <a:t>Savoir-faire, savoir-être, savoir  </a:t>
            </a:r>
            <a:r>
              <a:rPr lang="fr-FR" u="sng" dirty="0"/>
              <a:t> </a:t>
            </a:r>
          </a:p>
          <a:p>
            <a:pPr marL="0" indent="0">
              <a:buNone/>
            </a:pPr>
            <a:endParaRPr lang="fr-FR" u="sng" dirty="0"/>
          </a:p>
          <a:p>
            <a:r>
              <a:rPr lang="fr-FR" u="sng" dirty="0"/>
              <a:t>Compétences :</a:t>
            </a:r>
          </a:p>
          <a:p>
            <a:pPr marL="0" indent="0">
              <a:buNone/>
            </a:pPr>
            <a:r>
              <a:rPr lang="fr-FR" dirty="0"/>
              <a:t>Lexicales, morphologiques, phonologiques, discursives  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u="sng" dirty="0"/>
              <a:t>Activités langagières :</a:t>
            </a:r>
          </a:p>
          <a:p>
            <a:pPr marL="0" indent="0">
              <a:buNone/>
            </a:pPr>
            <a:r>
              <a:rPr lang="fr-FR" dirty="0"/>
              <a:t>CE, CO, PE, PO  </a:t>
            </a:r>
          </a:p>
        </p:txBody>
      </p:sp>
      <p:sp>
        <p:nvSpPr>
          <p:cNvPr id="6" name="Rectangle 5" descr="Bullseye">
            <a:extLst>
              <a:ext uri="{FF2B5EF4-FFF2-40B4-BE49-F238E27FC236}">
                <a16:creationId xmlns:a16="http://schemas.microsoft.com/office/drawing/2014/main" id="{D5EECB03-6171-4942-8421-5A21559286F5}"/>
              </a:ext>
            </a:extLst>
          </p:cNvPr>
          <p:cNvSpPr/>
          <p:nvPr/>
        </p:nvSpPr>
        <p:spPr>
          <a:xfrm>
            <a:off x="6567844" y="1038415"/>
            <a:ext cx="510561" cy="510561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64682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721B43-7BD4-BF42-89C6-BB453D84A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Processus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52F8E3-38DF-D94E-AF50-A4F69EE10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Progression chronologique guidée par une tâche finale 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Méthodologie inductive </a:t>
            </a:r>
          </a:p>
          <a:p>
            <a:endParaRPr lang="fr-FR" dirty="0"/>
          </a:p>
          <a:p>
            <a:r>
              <a:rPr lang="fr-FR" dirty="0"/>
              <a:t>Méthodologie contrastive 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Rectangle 3" descr="Gears">
            <a:extLst>
              <a:ext uri="{FF2B5EF4-FFF2-40B4-BE49-F238E27FC236}">
                <a16:creationId xmlns:a16="http://schemas.microsoft.com/office/drawing/2014/main" id="{6BF1BA80-7F1A-4985-B505-594EAC4062B5}"/>
              </a:ext>
            </a:extLst>
          </p:cNvPr>
          <p:cNvSpPr/>
          <p:nvPr/>
        </p:nvSpPr>
        <p:spPr>
          <a:xfrm>
            <a:off x="6708465" y="1038416"/>
            <a:ext cx="510561" cy="510561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56439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A632A3-7902-8A41-8338-BF11AC80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Activité exploratoire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DF77F6-91E6-F844-8325-402A7206A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168" y="2620958"/>
            <a:ext cx="9613861" cy="3599316"/>
          </a:xfrm>
        </p:spPr>
        <p:txBody>
          <a:bodyPr/>
          <a:lstStyle/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BC6A591-D504-6848-8C1A-B4F754A985DE}"/>
              </a:ext>
            </a:extLst>
          </p:cNvPr>
          <p:cNvSpPr txBox="1"/>
          <p:nvPr/>
        </p:nvSpPr>
        <p:spPr>
          <a:xfrm>
            <a:off x="479395" y="2148396"/>
            <a:ext cx="1033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10CABB5-57EA-5E46-85B3-45900D105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847" y="2840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5" name="Image 5" descr="/var/folders/gw/4y8w1lwd701bktzn4glzshj40000gn/T/com.microsoft.Word/WebArchiveCopyPasteTempFiles/th?id=OIP.E5SFX2tJp5hRzFMjr7IHegHaIH&amp;pid=Api">
            <a:extLst>
              <a:ext uri="{FF2B5EF4-FFF2-40B4-BE49-F238E27FC236}">
                <a16:creationId xmlns:a16="http://schemas.microsoft.com/office/drawing/2014/main" id="{A0CFB120-4840-3B4F-A51B-B958E67DB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95" y="170739"/>
            <a:ext cx="24003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37F18DE-0827-B742-A5A2-50D359EA41EB}"/>
              </a:ext>
            </a:extLst>
          </p:cNvPr>
          <p:cNvSpPr txBox="1"/>
          <p:nvPr/>
        </p:nvSpPr>
        <p:spPr>
          <a:xfrm>
            <a:off x="3062797" y="2441359"/>
            <a:ext cx="763479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Développer des stratégies d’intercompréhension :</a:t>
            </a:r>
          </a:p>
          <a:p>
            <a:r>
              <a:rPr lang="fr-FR" sz="2400" b="1" dirty="0"/>
              <a:t>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400" dirty="0"/>
              <a:t>Reconnaître des similitudes entre des mots d’origine commune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400" dirty="0"/>
              <a:t>Prendre conscience des différences qui existent dans ces langues</a:t>
            </a:r>
          </a:p>
          <a:p>
            <a:pPr lvl="1"/>
            <a:endParaRPr lang="fr-FR" sz="2400" dirty="0"/>
          </a:p>
          <a:p>
            <a:r>
              <a:rPr lang="fr-FR" sz="2400" b="1" dirty="0"/>
              <a:t>Activité langagière : CE </a:t>
            </a:r>
          </a:p>
          <a:p>
            <a:endParaRPr lang="fr-FR" sz="2400" b="1" dirty="0"/>
          </a:p>
          <a:p>
            <a:r>
              <a:rPr lang="fr-FR" sz="2400" b="1" dirty="0"/>
              <a:t>Compétence linguistique : lexicale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E30437-7304-4D47-891A-D481C6C39578}"/>
              </a:ext>
            </a:extLst>
          </p:cNvPr>
          <p:cNvSpPr/>
          <p:nvPr/>
        </p:nvSpPr>
        <p:spPr>
          <a:xfrm>
            <a:off x="479395" y="2960744"/>
            <a:ext cx="2352582" cy="887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arbre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61E0F5-F983-3A48-A256-28FAB501DF6D}"/>
              </a:ext>
            </a:extLst>
          </p:cNvPr>
          <p:cNvSpPr/>
          <p:nvPr/>
        </p:nvSpPr>
        <p:spPr>
          <a:xfrm>
            <a:off x="479395" y="3951741"/>
            <a:ext cx="2352582" cy="887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árbol</a:t>
            </a:r>
            <a:r>
              <a:rPr lang="fr-FR" dirty="0"/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32B66B-1A36-F348-957E-40EFCD1A9978}"/>
              </a:ext>
            </a:extLst>
          </p:cNvPr>
          <p:cNvSpPr/>
          <p:nvPr/>
        </p:nvSpPr>
        <p:spPr>
          <a:xfrm>
            <a:off x="479395" y="4940239"/>
            <a:ext cx="2352582" cy="887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albero</a:t>
            </a:r>
            <a:r>
              <a:rPr lang="fr-FR" dirty="0"/>
              <a:t> </a:t>
            </a:r>
          </a:p>
        </p:txBody>
      </p:sp>
      <p:sp>
        <p:nvSpPr>
          <p:cNvPr id="12" name="Rectangle 11" descr="Salle de classe">
            <a:extLst>
              <a:ext uri="{FF2B5EF4-FFF2-40B4-BE49-F238E27FC236}">
                <a16:creationId xmlns:a16="http://schemas.microsoft.com/office/drawing/2014/main" id="{A8449D76-8ADA-409D-91A9-3A18EF760C2C}"/>
              </a:ext>
            </a:extLst>
          </p:cNvPr>
          <p:cNvSpPr/>
          <p:nvPr/>
        </p:nvSpPr>
        <p:spPr>
          <a:xfrm>
            <a:off x="7930776" y="1069081"/>
            <a:ext cx="510561" cy="510561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66422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34513D-7C46-1A4F-B709-5311C065F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   Activité reconstruction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1210FE-E406-514F-BB52-57E49D630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1471" y="2263379"/>
            <a:ext cx="8802733" cy="3841393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Groupes de 5 </a:t>
            </a:r>
          </a:p>
          <a:p>
            <a:pPr marL="285750" indent="-285750"/>
            <a:r>
              <a:rPr lang="fr-FR" b="1" dirty="0"/>
              <a:t>Développer des stratégies d’intercompréhension :</a:t>
            </a:r>
          </a:p>
          <a:p>
            <a:r>
              <a:rPr lang="fr-FR" b="1" dirty="0"/>
              <a:t>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400" dirty="0"/>
              <a:t>Reconnaître des similitudes entre les phrases d’origine commune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fr-FR" sz="2400" dirty="0"/>
              <a:t>Prendre conscience des différences syntaxiques qui existent dans ces langues</a:t>
            </a:r>
          </a:p>
          <a:p>
            <a:pPr lvl="1"/>
            <a:endParaRPr lang="fr-FR" sz="2400" dirty="0"/>
          </a:p>
          <a:p>
            <a:r>
              <a:rPr lang="fr-FR" b="1" dirty="0"/>
              <a:t>Activité langagière : CE </a:t>
            </a:r>
          </a:p>
          <a:p>
            <a:endParaRPr lang="fr-FR" b="1" dirty="0"/>
          </a:p>
          <a:p>
            <a:r>
              <a:rPr lang="fr-FR" b="1" dirty="0"/>
              <a:t>Compétence linguistique : lexicale et syntaxique 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5BD6D24-F30B-3B4B-80C2-9054A083C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43" y="399272"/>
            <a:ext cx="2835086" cy="18641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EF9AF3-A13C-9D4E-AC27-BD2A9E270EB1}"/>
              </a:ext>
            </a:extLst>
          </p:cNvPr>
          <p:cNvSpPr/>
          <p:nvPr/>
        </p:nvSpPr>
        <p:spPr>
          <a:xfrm>
            <a:off x="254343" y="2380798"/>
            <a:ext cx="2835086" cy="1788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-Amigo </a:t>
            </a:r>
            <a:r>
              <a:rPr lang="fr-FR" dirty="0" err="1"/>
              <a:t>cuervo</a:t>
            </a:r>
            <a:r>
              <a:rPr lang="fr-FR" dirty="0"/>
              <a:t>, si </a:t>
            </a:r>
            <a:r>
              <a:rPr lang="fr-FR" dirty="0" err="1"/>
              <a:t>además</a:t>
            </a:r>
            <a:r>
              <a:rPr lang="fr-FR" dirty="0"/>
              <a:t> de </a:t>
            </a:r>
            <a:r>
              <a:rPr lang="fr-FR" dirty="0" err="1"/>
              <a:t>vanidad</a:t>
            </a:r>
            <a:r>
              <a:rPr lang="fr-FR" dirty="0"/>
              <a:t> </a:t>
            </a:r>
            <a:r>
              <a:rPr lang="fr-FR" dirty="0" err="1"/>
              <a:t>tuvieras</a:t>
            </a:r>
            <a:r>
              <a:rPr lang="fr-FR" dirty="0"/>
              <a:t> </a:t>
            </a:r>
            <a:r>
              <a:rPr lang="fr-FR" dirty="0" err="1"/>
              <a:t>entendimiento</a:t>
            </a:r>
            <a:r>
              <a:rPr lang="fr-FR" dirty="0"/>
              <a:t>, nada </a:t>
            </a:r>
            <a:r>
              <a:rPr lang="fr-FR" dirty="0" err="1"/>
              <a:t>más</a:t>
            </a:r>
            <a:r>
              <a:rPr lang="fr-FR" dirty="0"/>
              <a:t> te </a:t>
            </a:r>
            <a:r>
              <a:rPr lang="fr-FR" dirty="0" err="1"/>
              <a:t>faltaría</a:t>
            </a:r>
            <a:r>
              <a:rPr lang="fr-FR" dirty="0"/>
              <a:t> para </a:t>
            </a:r>
            <a:r>
              <a:rPr lang="fr-FR" dirty="0" err="1"/>
              <a:t>ser</a:t>
            </a:r>
            <a:r>
              <a:rPr lang="fr-FR" dirty="0"/>
              <a:t> el </a:t>
            </a:r>
            <a:r>
              <a:rPr lang="fr-FR" dirty="0" err="1"/>
              <a:t>rey</a:t>
            </a:r>
            <a:r>
              <a:rPr lang="fr-FR" dirty="0"/>
              <a:t> de las aves.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55F9B2-9BB7-5948-B4FE-BC105B6D3D3B}"/>
              </a:ext>
            </a:extLst>
          </p:cNvPr>
          <p:cNvSpPr/>
          <p:nvPr/>
        </p:nvSpPr>
        <p:spPr>
          <a:xfrm>
            <a:off x="254343" y="4315923"/>
            <a:ext cx="2835086" cy="1788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« Ô corbeau, si tu avais aussi du jugement, il ne te manquerait rien pour devenir le roi des oiseaux. »</a:t>
            </a:r>
          </a:p>
        </p:txBody>
      </p:sp>
      <p:sp>
        <p:nvSpPr>
          <p:cNvPr id="8" name="Rectangle 7" descr="Salle de classe">
            <a:extLst>
              <a:ext uri="{FF2B5EF4-FFF2-40B4-BE49-F238E27FC236}">
                <a16:creationId xmlns:a16="http://schemas.microsoft.com/office/drawing/2014/main" id="{2115FFC1-FF08-47DA-8778-80986C8E212C}"/>
              </a:ext>
            </a:extLst>
          </p:cNvPr>
          <p:cNvSpPr/>
          <p:nvPr/>
        </p:nvSpPr>
        <p:spPr>
          <a:xfrm>
            <a:off x="8266678" y="1076044"/>
            <a:ext cx="510561" cy="510561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39678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7C048C-CEA1-2F4F-8F13-F48A807E9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Activité association/ lecture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CD9D74-2536-B048-8562-2A6263982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Correction exercice 2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/>
              <a:t>Activité langagière : CO</a:t>
            </a:r>
          </a:p>
          <a:p>
            <a:pPr marL="0" indent="0">
              <a:buNone/>
            </a:pPr>
            <a:endParaRPr lang="fr-FR" b="1" dirty="0"/>
          </a:p>
          <a:p>
            <a:r>
              <a:rPr lang="fr-FR" b="1" dirty="0"/>
              <a:t>Compétence : phonologique </a:t>
            </a:r>
          </a:p>
          <a:p>
            <a:endParaRPr lang="fr-FR" dirty="0"/>
          </a:p>
        </p:txBody>
      </p:sp>
      <p:sp>
        <p:nvSpPr>
          <p:cNvPr id="4" name="Rectangle 3" descr="Salle de classe">
            <a:extLst>
              <a:ext uri="{FF2B5EF4-FFF2-40B4-BE49-F238E27FC236}">
                <a16:creationId xmlns:a16="http://schemas.microsoft.com/office/drawing/2014/main" id="{41B6B76C-96A0-4DF0-AC2E-CF9566C7C501}"/>
              </a:ext>
            </a:extLst>
          </p:cNvPr>
          <p:cNvSpPr/>
          <p:nvPr/>
        </p:nvSpPr>
        <p:spPr>
          <a:xfrm>
            <a:off x="8654676" y="1033262"/>
            <a:ext cx="510561" cy="510561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58818887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349</Words>
  <Application>Microsoft Office PowerPoint</Application>
  <PresentationFormat>Grand écran</PresentationFormat>
  <Paragraphs>94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</vt:lpstr>
      <vt:lpstr>Berlin</vt:lpstr>
      <vt:lpstr>Éveil aux langues romanes: la fable</vt:lpstr>
      <vt:lpstr>Le corbeau et le Renard</vt:lpstr>
      <vt:lpstr>Plan </vt:lpstr>
      <vt:lpstr>Public </vt:lpstr>
      <vt:lpstr>Objectifs </vt:lpstr>
      <vt:lpstr>Processus </vt:lpstr>
      <vt:lpstr>Activité exploratoire </vt:lpstr>
      <vt:lpstr>   Activité reconstruction </vt:lpstr>
      <vt:lpstr>Activité association/ lecture  </vt:lpstr>
      <vt:lpstr>Activité pop-corn</vt:lpstr>
      <vt:lpstr>Activité glossaire </vt:lpstr>
      <vt:lpstr>Tâche finale : titre de fable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Éveil aux langues romanes: la fable</dc:title>
  <dc:creator>Alexandra De georges</dc:creator>
  <cp:lastModifiedBy>Alexandra De georges</cp:lastModifiedBy>
  <cp:revision>3</cp:revision>
  <dcterms:created xsi:type="dcterms:W3CDTF">2019-12-09T21:48:53Z</dcterms:created>
  <dcterms:modified xsi:type="dcterms:W3CDTF">2019-12-09T21:50:47Z</dcterms:modified>
</cp:coreProperties>
</file>