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app.xml" ContentType="application/vnd.openxmlformats-officedocument.extended-properties+xml"/>
  <Override PartName="/docProps/core.xml" ContentType="application/vnd.openxmlformats-package.core-properties+xml"/>
  <Override PartName="/ppt/_rels/presentation.xml.rels" ContentType="application/vnd.openxmlformats-package.relationships+xml"/>
  <Override PartName="/ppt/embeddings/oleObject5.bin" ContentType="application/vnd.openxmlformats-officedocument.oleObject"/>
  <Override PartName="/ppt/embeddings/oleObject4.bin" ContentType="application/vnd.openxmlformats-officedocument.oleObject"/>
  <Override PartName="/ppt/embeddings/oleObject3.bin" ContentType="application/vnd.openxmlformats-officedocument.oleObject"/>
  <Override PartName="/ppt/embeddings/oleObject1.bin" ContentType="application/vnd.openxmlformats-officedocument.oleObject"/>
  <Override PartName="/ppt/embeddings/oleObject2.bin" ContentType="application/vnd.openxmlformats-officedocument.oleObject"/>
  <Override PartName="/ppt/media/image255.png" ContentType="image/png"/>
  <Override PartName="/ppt/media/image254.png" ContentType="image/png"/>
  <Override PartName="/ppt/media/image253.png" ContentType="image/png"/>
  <Override PartName="/ppt/media/image252.png" ContentType="image/png"/>
  <Override PartName="/ppt/media/image251.png" ContentType="image/png"/>
  <Override PartName="/ppt/media/image250.png" ContentType="image/png"/>
  <Override PartName="/ppt/media/image246.wmf" ContentType="image/x-wmf"/>
  <Override PartName="/ppt/media/image245.wmf" ContentType="image/x-wmf"/>
  <Override PartName="/ppt/media/image241.png" ContentType="image/png"/>
  <Override PartName="/ppt/media/image240.png" ContentType="image/png"/>
  <Override PartName="/ppt/media/image231.png" ContentType="image/png"/>
  <Override PartName="/ppt/media/image230.jpeg" ContentType="image/jpeg"/>
  <Override PartName="/ppt/media/image220.png" ContentType="image/png"/>
  <Override PartName="/ppt/media/image210.png" ContentType="image/png"/>
  <Override PartName="/ppt/media/image201.png" ContentType="image/png"/>
  <Override PartName="/ppt/media/image200.png" ContentType="image/png"/>
  <Override PartName="/ppt/media/image199.png" ContentType="image/png"/>
  <Override PartName="/ppt/media/image198.png" ContentType="image/png"/>
  <Override PartName="/ppt/media/image249.png" ContentType="image/png"/>
  <Override PartName="/ppt/media/image197.png" ContentType="image/png"/>
  <Override PartName="/ppt/media/image248.png" ContentType="image/png"/>
  <Override PartName="/ppt/media/image196.png" ContentType="image/png"/>
  <Override PartName="/ppt/media/image247.png" ContentType="image/png"/>
  <Override PartName="/ppt/media/image195.png" ContentType="image/png"/>
  <Override PartName="/ppt/media/image193.png" ContentType="image/png"/>
  <Override PartName="/ppt/media/image192.png" ContentType="image/png"/>
  <Override PartName="/ppt/media/image191.png" ContentType="image/png"/>
  <Override PartName="/ppt/media/image190.png" ContentType="image/png"/>
  <Override PartName="/ppt/media/image189.png" ContentType="image/png"/>
  <Override PartName="/ppt/media/image239.png" ContentType="image/png"/>
  <Override PartName="/ppt/media/image187.png" ContentType="image/png"/>
  <Override PartName="/ppt/media/image238.png" ContentType="image/png"/>
  <Override PartName="/ppt/media/image186.png" ContentType="image/png"/>
  <Override PartName="/ppt/media/image237.png" ContentType="image/png"/>
  <Override PartName="/ppt/media/image185.png" ContentType="image/png"/>
  <Override PartName="/ppt/media/image236.png" ContentType="image/png"/>
  <Override PartName="/ppt/media/image184.png" ContentType="image/png"/>
  <Override PartName="/ppt/media/image235.png" ContentType="image/png"/>
  <Override PartName="/ppt/media/image183.png" ContentType="image/png"/>
  <Override PartName="/ppt/media/image234.png" ContentType="image/png"/>
  <Override PartName="/ppt/media/image182.png" ContentType="image/png"/>
  <Override PartName="/ppt/media/image233.png" ContentType="image/png"/>
  <Override PartName="/ppt/media/image181.png" ContentType="image/png"/>
  <Override PartName="/ppt/media/image232.png" ContentType="image/png"/>
  <Override PartName="/ppt/media/image180.png" ContentType="image/png"/>
  <Override PartName="/ppt/media/image242.wmf" ContentType="image/x-wmf"/>
  <Override PartName="/ppt/media/image229.png" ContentType="image/png"/>
  <Override PartName="/ppt/media/image177.png" ContentType="image/png"/>
  <Override PartName="/ppt/media/image228.png" ContentType="image/png"/>
  <Override PartName="/ppt/media/image176.png" ContentType="image/png"/>
  <Override PartName="/ppt/media/image227.png" ContentType="image/png"/>
  <Override PartName="/ppt/media/image175.png" ContentType="image/png"/>
  <Override PartName="/ppt/media/image226.png" ContentType="image/png"/>
  <Override PartName="/ppt/media/image174.png" ContentType="image/png"/>
  <Override PartName="/ppt/media/image225.png" ContentType="image/png"/>
  <Override PartName="/ppt/media/image173.png" ContentType="image/png"/>
  <Override PartName="/ppt/media/image224.png" ContentType="image/png"/>
  <Override PartName="/ppt/media/image172.png" ContentType="image/png"/>
  <Override PartName="/ppt/media/image223.png" ContentType="image/png"/>
  <Override PartName="/ppt/media/image171.png" ContentType="image/png"/>
  <Override PartName="/ppt/media/image222.png" ContentType="image/png"/>
  <Override PartName="/ppt/media/image170.png" ContentType="image/png"/>
  <Override PartName="/ppt/media/image169.png" ContentType="image/png"/>
  <Override PartName="/ppt/media/image168.png" ContentType="image/png"/>
  <Override PartName="/ppt/media/image219.png" ContentType="image/png"/>
  <Override PartName="/ppt/media/image167.png" ContentType="image/png"/>
  <Override PartName="/ppt/media/image77.png" ContentType="image/png"/>
  <Override PartName="/ppt/media/image76.png" ContentType="image/png"/>
  <Override PartName="/ppt/media/image71.wmf" ContentType="image/x-wmf"/>
  <Override PartName="/ppt/media/image114.png" ContentType="image/png"/>
  <Override PartName="/ppt/media/image70.wmf" ContentType="image/x-wmf"/>
  <Override PartName="/ppt/media/image56.wmf" ContentType="image/x-wmf"/>
  <Override PartName="/ppt/media/image49.jpeg" ContentType="image/jpeg"/>
  <Override PartName="/ppt/media/image45.wmf" ContentType="image/x-wmf"/>
  <Override PartName="/ppt/media/image75.png" ContentType="image/png"/>
  <Override PartName="/ppt/media/image74.png" ContentType="image/png"/>
  <Override PartName="/ppt/media/image52.jpeg" ContentType="image/jpeg"/>
  <Override PartName="/ppt/media/image26.wmf" ContentType="image/x-wmf"/>
  <Override PartName="/ppt/media/image44.wmf" ContentType="image/x-wmf"/>
  <Override PartName="/ppt/media/image73.png" ContentType="image/png"/>
  <Override PartName="/ppt/media/image43.wmf" ContentType="image/x-wmf"/>
  <Override PartName="/ppt/media/image72.png" ContentType="image/png"/>
  <Override PartName="/ppt/media/image67.wmf" ContentType="image/x-wmf"/>
  <Override PartName="/ppt/media/image4.png" ContentType="image/png"/>
  <Override PartName="/ppt/media/image66.png" ContentType="image/png"/>
  <Override PartName="/ppt/media/image39.png" ContentType="image/png"/>
  <Override PartName="/ppt/media/image148.png" ContentType="image/png"/>
  <Override PartName="/ppt/media/image48.png" ContentType="image/png"/>
  <Override PartName="/ppt/media/image23.wmf" ContentType="image/x-wmf"/>
  <Override PartName="/ppt/media/image209.png" ContentType="image/png"/>
  <Override PartName="/ppt/media/image157.png" ContentType="image/png"/>
  <Override PartName="/ppt/media/image18.wmf" ContentType="image/x-wmf"/>
  <Override PartName="/ppt/media/image19.wmf" ContentType="image/x-wmf"/>
  <Override PartName="/ppt/media/image50.jpeg" ContentType="image/jpeg"/>
  <Override PartName="/ppt/media/image24.wmf" ContentType="image/x-wmf"/>
  <Override PartName="/ppt/media/image158.png" ContentType="image/png"/>
  <Override PartName="/ppt/media/image27.wmf" ContentType="image/x-wmf"/>
  <Override PartName="/ppt/media/image62.png" ContentType="image/png"/>
  <Override PartName="/ppt/media/image57.wmf" ContentType="image/x-wmf"/>
  <Override PartName="/ppt/media/image32.wmf" ContentType="image/x-wmf"/>
  <Override PartName="/ppt/media/image218.png" ContentType="image/png"/>
  <Override PartName="/ppt/media/image166.png" ContentType="image/png"/>
  <Override PartName="/ppt/media/image63.png" ContentType="image/png"/>
  <Override PartName="/ppt/media/image58.wmf" ContentType="image/x-wmf"/>
  <Override PartName="/ppt/media/image33.wmf" ContentType="image/x-wmf"/>
  <Override PartName="/ppt/media/image64.png" ContentType="image/png"/>
  <Override PartName="/ppt/media/image59.wmf" ContentType="image/x-wmf"/>
  <Override PartName="/ppt/media/image51.jpeg" ContentType="image/jpeg"/>
  <Override PartName="/ppt/media/image16.wmf" ContentType="image/x-wmf"/>
  <Override PartName="/ppt/media/image34.wmf" ContentType="image/x-wmf"/>
  <Override PartName="/ppt/media/image10.wmf" ContentType="image/x-wmf"/>
  <Override PartName="/ppt/media/image144.png" ContentType="image/png"/>
  <Override PartName="/ppt/media/image35.wmf" ContentType="image/x-wmf"/>
  <Override PartName="/ppt/media/image36.wmf" ContentType="image/x-wmf"/>
  <Override PartName="/ppt/media/image53.jpeg" ContentType="image/jpeg"/>
  <Override PartName="/ppt/media/image38.png" ContentType="image/png"/>
  <Override PartName="/ppt/media/image14.jpeg" ContentType="image/jpeg"/>
  <Override PartName="/ppt/media/image147.png" ContentType="image/png"/>
  <Override PartName="/ppt/media/image13.png" ContentType="image/png"/>
  <Override PartName="/ppt/media/image122.png" ContentType="image/png"/>
  <Override PartName="/ppt/media/image37.png" ContentType="image/png"/>
  <Override PartName="/ppt/media/image146.png" ContentType="image/png"/>
  <Override PartName="/ppt/media/image12.png" ContentType="image/png"/>
  <Override PartName="/ppt/media/image121.png" ContentType="image/png"/>
  <Override PartName="/ppt/media/image11.png" ContentType="image/png"/>
  <Override PartName="/ppt/media/image120.png" ContentType="image/png"/>
  <Override PartName="/ppt/media/image221.png" ContentType="image/png"/>
  <Override PartName="/ppt/media/image2.jpeg" ContentType="image/jpeg"/>
  <Override PartName="/ppt/media/image93.wmf" ContentType="image/x-wmf"/>
  <Override PartName="/ppt/media/image111.wmf" ContentType="image/x-wmf"/>
  <Override PartName="/ppt/media/image136.png" ContentType="image/png"/>
  <Override PartName="/ppt/media/image211.png" ContentType="image/png"/>
  <Override PartName="/ppt/media/image1.jpeg" ContentType="image/jpeg"/>
  <Override PartName="/ppt/media/image83.wmf" ContentType="image/x-wmf"/>
  <Override PartName="/ppt/media/image101.wmf" ContentType="image/x-wmf"/>
  <Override PartName="/ppt/media/image126.png" ContentType="image/png"/>
  <Override PartName="/ppt/media/image15.wmf" ContentType="image/x-wmf"/>
  <Override PartName="/ppt/media/image149.png" ContentType="image/png"/>
  <Override PartName="/ppt/media/image46.png" ContentType="image/png"/>
  <Override PartName="/ppt/media/image207.png" ContentType="image/png"/>
  <Override PartName="/ppt/media/image155.png" ContentType="image/png"/>
  <Override PartName="/ppt/media/image130.png" ContentType="image/png"/>
  <Override PartName="/ppt/media/image60.wmf" ContentType="image/x-wmf"/>
  <Override PartName="/ppt/media/image47.png" ContentType="image/png"/>
  <Override PartName="/ppt/media/image208.png" ContentType="image/png"/>
  <Override PartName="/ppt/media/image156.png" ContentType="image/png"/>
  <Override PartName="/ppt/media/image17.wmf" ContentType="image/x-wmf"/>
  <Override PartName="/ppt/media/image22.png" ContentType="image/png"/>
  <Override PartName="/ppt/media/image131.png" ContentType="image/png"/>
  <Override PartName="/ppt/media/image41.wmf" ContentType="image/x-wmf"/>
  <Override PartName="/ppt/media/image28.png" ContentType="image/png"/>
  <Override PartName="/ppt/media/image94.wmf" ContentType="image/x-wmf"/>
  <Override PartName="/ppt/media/image112.wmf" ContentType="image/x-wmf"/>
  <Override PartName="/ppt/media/image137.png" ContentType="image/png"/>
  <Override PartName="/ppt/media/image42.wmf" ContentType="image/x-wmf"/>
  <Override PartName="/ppt/media/image29.png" ContentType="image/png"/>
  <Override PartName="/ppt/media/image95.wmf" ContentType="image/x-wmf"/>
  <Override PartName="/ppt/media/image96.png" ContentType="image/png"/>
  <Override PartName="/ppt/media/image113.wmf" ContentType="image/x-wmf"/>
  <Override PartName="/ppt/media/image40.png" ContentType="image/png"/>
  <Override PartName="/ppt/media/image138.png" ContentType="image/png"/>
  <Override PartName="/ppt/media/image55.png" ContentType="image/png"/>
  <Override PartName="/ppt/media/image216.png" ContentType="image/png"/>
  <Override PartName="/ppt/media/image164.png" ContentType="image/png"/>
  <Override PartName="/ppt/media/image25.wmf" ContentType="image/x-wmf"/>
  <Override PartName="/ppt/media/image61.png" ContentType="image/png"/>
  <Override PartName="/ppt/media/image159.png" ContentType="image/png"/>
  <Override PartName="/ppt/media/image54.jpeg" ContentType="image/jpeg"/>
  <Override PartName="/ppt/media/image9.wmf" ContentType="image/x-wmf"/>
  <Override PartName="/ppt/media/image8.wmf" ContentType="image/x-wmf"/>
  <Override PartName="/ppt/media/image68.wmf" ContentType="image/x-wmf"/>
  <Override PartName="/ppt/media/image6.wmf" ContentType="image/x-wmf"/>
  <Override PartName="/ppt/media/image69.wmf" ContentType="image/x-wmf"/>
  <Override PartName="/ppt/media/image7.wmf" ContentType="image/x-wmf"/>
  <Override PartName="/ppt/media/image65.png" ContentType="image/png"/>
  <Override PartName="/ppt/media/image3.png" ContentType="image/png"/>
  <Override PartName="/ppt/media/image5.png" ContentType="image/png"/>
  <Override PartName="/ppt/media/image31.jpeg" ContentType="image/jpeg"/>
  <Override PartName="/ppt/media/image243.wmf" ContentType="image/x-wmf"/>
  <Override PartName="/ppt/media/image178.png" ContentType="image/png"/>
  <Override PartName="/ppt/media/image80.png" ContentType="image/png"/>
  <Override PartName="/ppt/media/image244.wmf" ContentType="image/x-wmf"/>
  <Override PartName="/ppt/media/image179.png" ContentType="image/png"/>
  <Override PartName="/ppt/media/image81.png" ContentType="image/png"/>
  <Override PartName="/ppt/media/image82.wmf" ContentType="image/x-wmf"/>
  <Override PartName="/ppt/media/image125.png" ContentType="image/png"/>
  <Override PartName="/ppt/media/image84.wmf" ContentType="image/x-wmf"/>
  <Override PartName="/ppt/media/image102.wmf" ContentType="image/x-wmf"/>
  <Override PartName="/ppt/media/image127.png" ContentType="image/png"/>
  <Override PartName="/ppt/media/image85.wmf" ContentType="image/x-wmf"/>
  <Override PartName="/ppt/media/image103.wmf" ContentType="image/x-wmf"/>
  <Override PartName="/ppt/media/image30.png" ContentType="image/png"/>
  <Override PartName="/ppt/media/image128.png" ContentType="image/png"/>
  <Override PartName="/ppt/media/image86.wmf" ContentType="image/x-wmf"/>
  <Override PartName="/ppt/media/image129.png" ContentType="image/png"/>
  <Override PartName="/ppt/media/image104.wmf" ContentType="image/x-wmf"/>
  <Override PartName="/ppt/media/image87.png" ContentType="image/png"/>
  <Override PartName="/ppt/media/image105.wmf" ContentType="image/x-wmf"/>
  <Override PartName="/ppt/media/image88.png" ContentType="image/png"/>
  <Override PartName="/ppt/media/image106.png" ContentType="image/png"/>
  <Override PartName="/ppt/media/image89.png" ContentType="image/png"/>
  <Override PartName="/ppt/media/image107.png" ContentType="image/png"/>
  <Override PartName="/ppt/media/image188.png" ContentType="image/png"/>
  <Override PartName="/ppt/media/image90.png" ContentType="image/png"/>
  <Override PartName="/ppt/media/image78.png" ContentType="image/png"/>
  <Override PartName="/ppt/media/image91.wmf" ContentType="image/x-wmf"/>
  <Override PartName="/ppt/media/image134.png" ContentType="image/png"/>
  <Override PartName="/ppt/media/image79.png" ContentType="image/png"/>
  <Override PartName="/ppt/media/image92.wmf" ContentType="image/x-wmf"/>
  <Override PartName="/ppt/media/image110.wmf" ContentType="image/x-wmf"/>
  <Override PartName="/ppt/media/image135.png" ContentType="image/png"/>
  <Override PartName="/ppt/media/image97.png" ContentType="image/png"/>
  <Override PartName="/ppt/media/image115.png" ContentType="image/png"/>
  <Override PartName="/ppt/media/image98.png" ContentType="image/png"/>
  <Override PartName="/ppt/media/image116.png" ContentType="image/png"/>
  <Override PartName="/ppt/media/image99.png" ContentType="image/png"/>
  <Override PartName="/ppt/media/image117.png" ContentType="image/png"/>
  <Override PartName="/ppt/media/image194.png" ContentType="image/png"/>
  <Override PartName="/ppt/media/image100.png" ContentType="image/png"/>
  <Override PartName="/ppt/media/image108.png" ContentType="image/png"/>
  <Override PartName="/ppt/media/image109.wmf" ContentType="image/x-wmf"/>
  <Override PartName="/ppt/media/image20.png" ContentType="image/png"/>
  <Override PartName="/ppt/media/image118.png" ContentType="image/png"/>
  <Override PartName="/ppt/media/image21.png" ContentType="image/png"/>
  <Override PartName="/ppt/media/image119.png" ContentType="image/png"/>
  <Override PartName="/ppt/media/image123.png" ContentType="image/png"/>
  <Override PartName="/ppt/media/image124.png" ContentType="image/png"/>
  <Override PartName="/ppt/media/image132.png" ContentType="image/png"/>
  <Override PartName="/ppt/media/image133.png" ContentType="image/png"/>
  <Override PartName="/ppt/media/image139.png" ContentType="image/png"/>
  <Override PartName="/ppt/media/image140.png" ContentType="image/png"/>
  <Override PartName="/ppt/media/image141.png" ContentType="image/png"/>
  <Override PartName="/ppt/media/image142.png" ContentType="image/png"/>
  <Override PartName="/ppt/media/image143.png" ContentType="image/png"/>
  <Override PartName="/ppt/media/image145.png" ContentType="image/png"/>
  <Override PartName="/ppt/media/image202.png" ContentType="image/png"/>
  <Override PartName="/ppt/media/image150.png" ContentType="image/png"/>
  <Override PartName="/ppt/media/image203.png" ContentType="image/png"/>
  <Override PartName="/ppt/media/image151.png" ContentType="image/png"/>
  <Override PartName="/ppt/media/image204.png" ContentType="image/png"/>
  <Override PartName="/ppt/media/image152.png" ContentType="image/png"/>
  <Override PartName="/ppt/media/image205.png" ContentType="image/png"/>
  <Override PartName="/ppt/media/image153.png" ContentType="image/png"/>
  <Override PartName="/ppt/media/image206.png" ContentType="image/png"/>
  <Override PartName="/ppt/media/image154.png" ContentType="image/png"/>
  <Override PartName="/ppt/media/image212.png" ContentType="image/png"/>
  <Override PartName="/ppt/media/image160.png" ContentType="image/png"/>
  <Override PartName="/ppt/media/image213.png" ContentType="image/png"/>
  <Override PartName="/ppt/media/image161.png" ContentType="image/png"/>
  <Override PartName="/ppt/media/image214.png" ContentType="image/png"/>
  <Override PartName="/ppt/media/image162.png" ContentType="image/png"/>
  <Override PartName="/ppt/media/image215.png" ContentType="image/png"/>
  <Override PartName="/ppt/media/image163.png" ContentType="image/png"/>
  <Override PartName="/ppt/media/image217.png" ContentType="image/png"/>
  <Override PartName="/ppt/media/image165.png" ContentType="image/png"/>
  <Override PartName="/ppt/slideMasters/_rels/slideMaster1.xml.rels" ContentType="application/vnd.openxmlformats-package.relationships+xml"/>
  <Override PartName="/ppt/slideMasters/slideMaster1.xml" ContentType="application/vnd.openxmlformats-officedocument.presentationml.slideMaster+xml"/>
  <Override PartName="/ppt/presentation.xml" ContentType="application/vnd.openxmlformats-officedocument.presentationml.presentation.main+xml"/>
  <Override PartName="/ppt/theme/theme1.xml" ContentType="application/vnd.openxmlformats-officedocument.theme+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_rels/slideLayout8.xml.rels" ContentType="application/vnd.openxmlformats-package.relationships+xml"/>
  <Override PartName="/ppt/slideLayouts/_rels/slideLayout7.xml.rels" ContentType="application/vnd.openxmlformats-package.relationships+xml"/>
  <Override PartName="/ppt/slideLayouts/_rels/slideLayout10.xml.rels" ContentType="application/vnd.openxmlformats-package.relationships+xml"/>
  <Override PartName="/ppt/slideLayouts/_rels/slideLayout2.xml.rels" ContentType="application/vnd.openxmlformats-package.relationships+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11.xml.rels" ContentType="application/vnd.openxmlformats-package.relationships+xml"/>
  <Override PartName="/ppt/slideLayouts/_rels/slideLayout3.xml.rels" ContentType="application/vnd.openxmlformats-package.relationships+xml"/>
  <Override PartName="/ppt/slideLayouts/_rels/slideLayout12.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41.xml" ContentType="application/vnd.openxmlformats-officedocument.presentationml.slide+xml"/>
  <Override PartName="/ppt/slides/slide40.xml" ContentType="application/vnd.openxmlformats-officedocument.presentationml.slide+xml"/>
  <Override PartName="/ppt/slides/slide38.xml" ContentType="application/vnd.openxmlformats-officedocument.presentationml.slide+xml"/>
  <Override PartName="/ppt/slides/slide13.xml" ContentType="application/vnd.openxmlformats-officedocument.presentationml.slide+xml"/>
  <Override PartName="/ppt/slides/slide37.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10.xml" ContentType="application/vnd.openxmlformats-officedocument.presentationml.slide+xml"/>
  <Override PartName="/ppt/slides/slide35.xml" ContentType="application/vnd.openxmlformats-officedocument.presentationml.slide+xml"/>
  <Override PartName="/ppt/slides/slide11.xml" ContentType="application/vnd.openxmlformats-officedocument.presentationml.slide+xml"/>
  <Override PartName="/ppt/slides/slide36.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9.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3.xml" ContentType="application/vnd.openxmlformats-officedocument.presentationml.slide+xml"/>
  <Override PartName="/ppt/slides/_rels/slide41.xml.rels" ContentType="application/vnd.openxmlformats-package.relationships+xml"/>
  <Override PartName="/ppt/slides/_rels/slide40.xml.rels" ContentType="application/vnd.openxmlformats-package.relationships+xml"/>
  <Override PartName="/ppt/slides/_rels/slide39.xml.rels" ContentType="application/vnd.openxmlformats-package.relationships+xml"/>
  <Override PartName="/ppt/slides/_rels/slide38.xml.rels" ContentType="application/vnd.openxmlformats-package.relationships+xml"/>
  <Override PartName="/ppt/slides/_rels/slide37.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2.xml.rels" ContentType="application/vnd.openxmlformats-package.relationships+xml"/>
  <Override PartName="/ppt/slides/_rels/slide34.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33.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35.xml.rels" ContentType="application/vnd.openxmlformats-package.relationships+xml"/>
  <Override PartName="/ppt/slides/_rels/slide5.xml.rels" ContentType="application/vnd.openxmlformats-package.relationships+xml"/>
  <Override PartName="/ppt/slides/_rels/slide36.xml.rels" ContentType="application/vnd.openxmlformats-package.relationships+xml"/>
  <Override PartName="/ppt/slides/_rels/slide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30.xml.rels" ContentType="application/vnd.openxmlformats-package.relationships+xml"/>
  <Override PartName="/ppt/slides/_rels/slide25.xml.rels" ContentType="application/vnd.openxmlformats-package.relationships+xml"/>
  <Override PartName="/ppt/slides/_rels/slide31.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32.xml.rels" ContentType="application/vnd.openxmlformats-package.relationships+xml"/>
  <Override PartName="/ppt/slides/_rels/slide28.xml.rels" ContentType="application/vnd.openxmlformats-package.relationships+xml"/>
  <Override PartName="/ppt/slides/_rels/slide10.xml.rels" ContentType="application/vnd.openxmlformats-package.relationships+xml"/>
  <Override PartName="/ppt/slides/_rels/slide29.xml.rels" ContentType="application/vnd.openxmlformats-package.relationships+xml"/>
  <Override PartName="/ppt/slides/slide17.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4320"/>
            <a:ext cx="8229600" cy="1143000"/>
          </a:xfrm>
          <a:prstGeom prst="rect">
            <a:avLst/>
          </a:prstGeom>
        </p:spPr>
        <p:txBody>
          <a:bodyPr lIns="90000" rIns="90000" tIns="46800" bIns="46800" anchor="ctr">
            <a:spAutoFit/>
          </a:bodyPr>
          <a:p>
            <a:pPr algn="ctr"/>
            <a:endParaRPr b="0" lang="fr-FR" sz="4400" spc="-1" strike="noStrike">
              <a:solidFill>
                <a:srgbClr val="000000"/>
              </a:solidFill>
              <a:latin typeface="Calibri"/>
            </a:endParaRPr>
          </a:p>
        </p:txBody>
      </p:sp>
      <p:sp>
        <p:nvSpPr>
          <p:cNvPr id="27" name="PlaceHolder 2"/>
          <p:cNvSpPr>
            <a:spLocks noGrp="1"/>
          </p:cNvSpPr>
          <p:nvPr>
            <p:ph type="body"/>
          </p:nvPr>
        </p:nvSpPr>
        <p:spPr>
          <a:xfrm>
            <a:off x="457200" y="1600200"/>
            <a:ext cx="8229600" cy="2158560"/>
          </a:xfrm>
          <a:prstGeom prst="rect">
            <a:avLst/>
          </a:prstGeom>
        </p:spPr>
        <p:txBody>
          <a:bodyPr lIns="90000" rIns="90000" tIns="46800" bIns="46800">
            <a:normAutofit/>
          </a:bodyPr>
          <a:p>
            <a:endParaRPr b="0" lang="fr-FR" sz="3200" spc="-1" strike="noStrike">
              <a:solidFill>
                <a:srgbClr val="000000"/>
              </a:solidFill>
              <a:latin typeface="Calibri"/>
            </a:endParaRPr>
          </a:p>
        </p:txBody>
      </p:sp>
      <p:sp>
        <p:nvSpPr>
          <p:cNvPr id="28" name="PlaceHolder 3"/>
          <p:cNvSpPr>
            <a:spLocks noGrp="1"/>
          </p:cNvSpPr>
          <p:nvPr>
            <p:ph type="body"/>
          </p:nvPr>
        </p:nvSpPr>
        <p:spPr>
          <a:xfrm>
            <a:off x="457200" y="3964320"/>
            <a:ext cx="8229600" cy="2158560"/>
          </a:xfrm>
          <a:prstGeom prst="rect">
            <a:avLst/>
          </a:prstGeom>
        </p:spPr>
        <p:txBody>
          <a:bodyPr lIns="90000" rIns="90000" tIns="46800" bIns="46800">
            <a:normAutofit/>
          </a:bodyPr>
          <a:p>
            <a:endParaRPr b="0" lang="fr-FR" sz="3200" spc="-1" strike="noStrike">
              <a:solidFill>
                <a:srgbClr val="000000"/>
              </a:solid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4320"/>
            <a:ext cx="8229600" cy="1143000"/>
          </a:xfrm>
          <a:prstGeom prst="rect">
            <a:avLst/>
          </a:prstGeom>
        </p:spPr>
        <p:txBody>
          <a:bodyPr lIns="90000" rIns="90000" tIns="46800" bIns="46800" anchor="ctr">
            <a:spAutoFit/>
          </a:bodyPr>
          <a:p>
            <a:pPr algn="ctr"/>
            <a:endParaRPr b="0" lang="fr-FR" sz="4400" spc="-1" strike="noStrike">
              <a:solidFill>
                <a:srgbClr val="000000"/>
              </a:solidFill>
              <a:latin typeface="Calibri"/>
            </a:endParaRPr>
          </a:p>
        </p:txBody>
      </p:sp>
      <p:sp>
        <p:nvSpPr>
          <p:cNvPr id="30" name="PlaceHolder 2"/>
          <p:cNvSpPr>
            <a:spLocks noGrp="1"/>
          </p:cNvSpPr>
          <p:nvPr>
            <p:ph type="body"/>
          </p:nvPr>
        </p:nvSpPr>
        <p:spPr>
          <a:xfrm>
            <a:off x="457200" y="1600200"/>
            <a:ext cx="4015800" cy="2158560"/>
          </a:xfrm>
          <a:prstGeom prst="rect">
            <a:avLst/>
          </a:prstGeom>
        </p:spPr>
        <p:txBody>
          <a:bodyPr lIns="90000" rIns="90000" tIns="46800" bIns="46800">
            <a:normAutofit/>
          </a:bodyPr>
          <a:p>
            <a:endParaRPr b="0" lang="fr-FR" sz="3200" spc="-1" strike="noStrike">
              <a:solidFill>
                <a:srgbClr val="000000"/>
              </a:solidFill>
              <a:latin typeface="Calibri"/>
            </a:endParaRPr>
          </a:p>
        </p:txBody>
      </p:sp>
      <p:sp>
        <p:nvSpPr>
          <p:cNvPr id="31" name="PlaceHolder 3"/>
          <p:cNvSpPr>
            <a:spLocks noGrp="1"/>
          </p:cNvSpPr>
          <p:nvPr>
            <p:ph type="body"/>
          </p:nvPr>
        </p:nvSpPr>
        <p:spPr>
          <a:xfrm>
            <a:off x="4674240" y="1600200"/>
            <a:ext cx="4015800" cy="2158560"/>
          </a:xfrm>
          <a:prstGeom prst="rect">
            <a:avLst/>
          </a:prstGeom>
        </p:spPr>
        <p:txBody>
          <a:bodyPr lIns="90000" rIns="90000" tIns="46800" bIns="46800">
            <a:normAutofit/>
          </a:bodyPr>
          <a:p>
            <a:endParaRPr b="0" lang="fr-FR" sz="3200" spc="-1" strike="noStrike">
              <a:solidFill>
                <a:srgbClr val="000000"/>
              </a:solidFill>
              <a:latin typeface="Calibri"/>
            </a:endParaRPr>
          </a:p>
        </p:txBody>
      </p:sp>
      <p:sp>
        <p:nvSpPr>
          <p:cNvPr id="32" name="PlaceHolder 4"/>
          <p:cNvSpPr>
            <a:spLocks noGrp="1"/>
          </p:cNvSpPr>
          <p:nvPr>
            <p:ph type="body"/>
          </p:nvPr>
        </p:nvSpPr>
        <p:spPr>
          <a:xfrm>
            <a:off x="457200" y="3964320"/>
            <a:ext cx="4015800" cy="2158560"/>
          </a:xfrm>
          <a:prstGeom prst="rect">
            <a:avLst/>
          </a:prstGeom>
        </p:spPr>
        <p:txBody>
          <a:bodyPr lIns="90000" rIns="90000" tIns="46800" bIns="46800">
            <a:normAutofit/>
          </a:bodyPr>
          <a:p>
            <a:endParaRPr b="0" lang="fr-FR" sz="3200" spc="-1" strike="noStrike">
              <a:solidFill>
                <a:srgbClr val="000000"/>
              </a:solidFill>
              <a:latin typeface="Calibri"/>
            </a:endParaRPr>
          </a:p>
        </p:txBody>
      </p:sp>
      <p:sp>
        <p:nvSpPr>
          <p:cNvPr id="33" name="PlaceHolder 5"/>
          <p:cNvSpPr>
            <a:spLocks noGrp="1"/>
          </p:cNvSpPr>
          <p:nvPr>
            <p:ph type="body"/>
          </p:nvPr>
        </p:nvSpPr>
        <p:spPr>
          <a:xfrm>
            <a:off x="4674240" y="3964320"/>
            <a:ext cx="4015800" cy="2158560"/>
          </a:xfrm>
          <a:prstGeom prst="rect">
            <a:avLst/>
          </a:prstGeom>
        </p:spPr>
        <p:txBody>
          <a:bodyPr lIns="90000" rIns="90000" tIns="46800" bIns="46800">
            <a:normAutofit/>
          </a:bodyPr>
          <a:p>
            <a:endParaRPr b="0" lang="fr-FR" sz="3200" spc="-1" strike="noStrike">
              <a:solidFill>
                <a:srgbClr val="000000"/>
              </a:solid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4320"/>
            <a:ext cx="8229600" cy="1143000"/>
          </a:xfrm>
          <a:prstGeom prst="rect">
            <a:avLst/>
          </a:prstGeom>
        </p:spPr>
        <p:txBody>
          <a:bodyPr lIns="90000" rIns="90000" tIns="46800" bIns="46800" anchor="ctr">
            <a:spAutoFit/>
          </a:bodyPr>
          <a:p>
            <a:pPr algn="ctr"/>
            <a:endParaRPr b="0" lang="fr-FR" sz="4400" spc="-1" strike="noStrike">
              <a:solidFill>
                <a:srgbClr val="000000"/>
              </a:solidFill>
              <a:latin typeface="Calibri"/>
            </a:endParaRPr>
          </a:p>
        </p:txBody>
      </p:sp>
      <p:sp>
        <p:nvSpPr>
          <p:cNvPr id="35" name="PlaceHolder 2"/>
          <p:cNvSpPr>
            <a:spLocks noGrp="1"/>
          </p:cNvSpPr>
          <p:nvPr>
            <p:ph type="body"/>
          </p:nvPr>
        </p:nvSpPr>
        <p:spPr>
          <a:xfrm>
            <a:off x="457200" y="1600200"/>
            <a:ext cx="2649600" cy="2158560"/>
          </a:xfrm>
          <a:prstGeom prst="rect">
            <a:avLst/>
          </a:prstGeom>
        </p:spPr>
        <p:txBody>
          <a:bodyPr lIns="90000" rIns="90000" tIns="46800" bIns="46800">
            <a:normAutofit/>
          </a:bodyPr>
          <a:p>
            <a:endParaRPr b="0" lang="fr-FR" sz="3200" spc="-1" strike="noStrike">
              <a:solidFill>
                <a:srgbClr val="000000"/>
              </a:solidFill>
              <a:latin typeface="Calibri"/>
            </a:endParaRPr>
          </a:p>
        </p:txBody>
      </p:sp>
      <p:sp>
        <p:nvSpPr>
          <p:cNvPr id="36" name="PlaceHolder 3"/>
          <p:cNvSpPr>
            <a:spLocks noGrp="1"/>
          </p:cNvSpPr>
          <p:nvPr>
            <p:ph type="body"/>
          </p:nvPr>
        </p:nvSpPr>
        <p:spPr>
          <a:xfrm>
            <a:off x="3239640" y="1600200"/>
            <a:ext cx="2649600" cy="2158560"/>
          </a:xfrm>
          <a:prstGeom prst="rect">
            <a:avLst/>
          </a:prstGeom>
        </p:spPr>
        <p:txBody>
          <a:bodyPr lIns="90000" rIns="90000" tIns="46800" bIns="46800">
            <a:normAutofit/>
          </a:bodyPr>
          <a:p>
            <a:endParaRPr b="0" lang="fr-FR" sz="3200" spc="-1" strike="noStrike">
              <a:solidFill>
                <a:srgbClr val="000000"/>
              </a:solidFill>
              <a:latin typeface="Calibri"/>
            </a:endParaRPr>
          </a:p>
        </p:txBody>
      </p:sp>
      <p:sp>
        <p:nvSpPr>
          <p:cNvPr id="37" name="PlaceHolder 4"/>
          <p:cNvSpPr>
            <a:spLocks noGrp="1"/>
          </p:cNvSpPr>
          <p:nvPr>
            <p:ph type="body"/>
          </p:nvPr>
        </p:nvSpPr>
        <p:spPr>
          <a:xfrm>
            <a:off x="6022080" y="1600200"/>
            <a:ext cx="2649600" cy="2158560"/>
          </a:xfrm>
          <a:prstGeom prst="rect">
            <a:avLst/>
          </a:prstGeom>
        </p:spPr>
        <p:txBody>
          <a:bodyPr lIns="90000" rIns="90000" tIns="46800" bIns="46800">
            <a:normAutofit/>
          </a:bodyPr>
          <a:p>
            <a:endParaRPr b="0" lang="fr-FR" sz="3200" spc="-1" strike="noStrike">
              <a:solidFill>
                <a:srgbClr val="000000"/>
              </a:solidFill>
              <a:latin typeface="Calibri"/>
            </a:endParaRPr>
          </a:p>
        </p:txBody>
      </p:sp>
      <p:sp>
        <p:nvSpPr>
          <p:cNvPr id="38" name="PlaceHolder 5"/>
          <p:cNvSpPr>
            <a:spLocks noGrp="1"/>
          </p:cNvSpPr>
          <p:nvPr>
            <p:ph type="body"/>
          </p:nvPr>
        </p:nvSpPr>
        <p:spPr>
          <a:xfrm>
            <a:off x="457200" y="3964320"/>
            <a:ext cx="2649600" cy="2158560"/>
          </a:xfrm>
          <a:prstGeom prst="rect">
            <a:avLst/>
          </a:prstGeom>
        </p:spPr>
        <p:txBody>
          <a:bodyPr lIns="90000" rIns="90000" tIns="46800" bIns="46800">
            <a:normAutofit/>
          </a:bodyPr>
          <a:p>
            <a:endParaRPr b="0" lang="fr-FR" sz="3200" spc="-1" strike="noStrike">
              <a:solidFill>
                <a:srgbClr val="000000"/>
              </a:solidFill>
              <a:latin typeface="Calibri"/>
            </a:endParaRPr>
          </a:p>
        </p:txBody>
      </p:sp>
      <p:sp>
        <p:nvSpPr>
          <p:cNvPr id="39" name="PlaceHolder 6"/>
          <p:cNvSpPr>
            <a:spLocks noGrp="1"/>
          </p:cNvSpPr>
          <p:nvPr>
            <p:ph type="body"/>
          </p:nvPr>
        </p:nvSpPr>
        <p:spPr>
          <a:xfrm>
            <a:off x="3239640" y="3964320"/>
            <a:ext cx="2649600" cy="2158560"/>
          </a:xfrm>
          <a:prstGeom prst="rect">
            <a:avLst/>
          </a:prstGeom>
        </p:spPr>
        <p:txBody>
          <a:bodyPr lIns="90000" rIns="90000" tIns="46800" bIns="46800">
            <a:normAutofit/>
          </a:bodyPr>
          <a:p>
            <a:endParaRPr b="0" lang="fr-FR" sz="3200" spc="-1" strike="noStrike">
              <a:solidFill>
                <a:srgbClr val="000000"/>
              </a:solidFill>
              <a:latin typeface="Calibri"/>
            </a:endParaRPr>
          </a:p>
        </p:txBody>
      </p:sp>
      <p:sp>
        <p:nvSpPr>
          <p:cNvPr id="40" name="PlaceHolder 7"/>
          <p:cNvSpPr>
            <a:spLocks noGrp="1"/>
          </p:cNvSpPr>
          <p:nvPr>
            <p:ph type="body"/>
          </p:nvPr>
        </p:nvSpPr>
        <p:spPr>
          <a:xfrm>
            <a:off x="6022080" y="3964320"/>
            <a:ext cx="2649600" cy="2158560"/>
          </a:xfrm>
          <a:prstGeom prst="rect">
            <a:avLst/>
          </a:prstGeom>
        </p:spPr>
        <p:txBody>
          <a:bodyPr lIns="90000" rIns="90000" tIns="46800" bIns="46800">
            <a:normAutofit/>
          </a:bodyPr>
          <a:p>
            <a:endParaRPr b="0" lang="fr-FR" sz="3200" spc="-1" strike="noStrike">
              <a:solidFill>
                <a:srgbClr val="000000"/>
              </a:solid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4320"/>
            <a:ext cx="8229600" cy="1143000"/>
          </a:xfrm>
          <a:prstGeom prst="rect">
            <a:avLst/>
          </a:prstGeom>
        </p:spPr>
        <p:txBody>
          <a:bodyPr lIns="90000" rIns="90000" tIns="46800" bIns="46800" anchor="ctr">
            <a:spAutoFit/>
          </a:bodyPr>
          <a:p>
            <a:pPr algn="ctr"/>
            <a:endParaRPr b="0" lang="fr-FR" sz="4400" spc="-1" strike="noStrike">
              <a:solidFill>
                <a:srgbClr val="000000"/>
              </a:solidFill>
              <a:latin typeface="Calibri"/>
            </a:endParaRPr>
          </a:p>
        </p:txBody>
      </p:sp>
      <p:sp>
        <p:nvSpPr>
          <p:cNvPr id="6" name="PlaceHolder 2"/>
          <p:cNvSpPr>
            <a:spLocks noGrp="1"/>
          </p:cNvSpPr>
          <p:nvPr>
            <p:ph type="subTitle"/>
          </p:nvPr>
        </p:nvSpPr>
        <p:spPr>
          <a:xfrm>
            <a:off x="457200" y="1600200"/>
            <a:ext cx="8229600" cy="4525920"/>
          </a:xfrm>
          <a:prstGeom prst="rect">
            <a:avLst/>
          </a:prstGeom>
        </p:spPr>
        <p:txBody>
          <a:bodyPr lIns="0" rIns="0" tIns="0" bIns="0" anchor="ctr">
            <a:spAutoFit/>
          </a:bodyPr>
          <a:p>
            <a:pPr algn="ctr">
              <a:spcBef>
                <a:spcPts val="799"/>
              </a:spcBef>
            </a:pPr>
            <a:endParaRPr b="0" lang="fr-FR" sz="3200" spc="-1" strike="noStrike">
              <a:solidFill>
                <a:srgbClr val="000000"/>
              </a:solidFill>
              <a:latin typeface="Calibri"/>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4320"/>
            <a:ext cx="8229600" cy="1143000"/>
          </a:xfrm>
          <a:prstGeom prst="rect">
            <a:avLst/>
          </a:prstGeom>
        </p:spPr>
        <p:txBody>
          <a:bodyPr lIns="90000" rIns="90000" tIns="46800" bIns="46800" anchor="ctr">
            <a:spAutoFit/>
          </a:bodyPr>
          <a:p>
            <a:pPr algn="ctr"/>
            <a:endParaRPr b="0" lang="fr-FR" sz="4400" spc="-1" strike="noStrike">
              <a:solidFill>
                <a:srgbClr val="000000"/>
              </a:solidFill>
              <a:latin typeface="Calibri"/>
            </a:endParaRPr>
          </a:p>
        </p:txBody>
      </p:sp>
      <p:sp>
        <p:nvSpPr>
          <p:cNvPr id="8" name="PlaceHolder 2"/>
          <p:cNvSpPr>
            <a:spLocks noGrp="1"/>
          </p:cNvSpPr>
          <p:nvPr>
            <p:ph type="body"/>
          </p:nvPr>
        </p:nvSpPr>
        <p:spPr>
          <a:xfrm>
            <a:off x="457200" y="1600200"/>
            <a:ext cx="8229600" cy="4525920"/>
          </a:xfrm>
          <a:prstGeom prst="rect">
            <a:avLst/>
          </a:prstGeom>
        </p:spPr>
        <p:txBody>
          <a:bodyPr lIns="90000" rIns="90000" tIns="46800" bIns="46800">
            <a:normAutofit/>
          </a:bodyPr>
          <a:p>
            <a:endParaRPr b="0" lang="fr-FR" sz="3200" spc="-1" strike="noStrike">
              <a:solidFill>
                <a:srgbClr val="000000"/>
              </a:solid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4320"/>
            <a:ext cx="8229600" cy="1143000"/>
          </a:xfrm>
          <a:prstGeom prst="rect">
            <a:avLst/>
          </a:prstGeom>
        </p:spPr>
        <p:txBody>
          <a:bodyPr lIns="90000" rIns="90000" tIns="46800" bIns="46800" anchor="ctr">
            <a:spAutoFit/>
          </a:bodyPr>
          <a:p>
            <a:pPr algn="ctr"/>
            <a:endParaRPr b="0" lang="fr-FR" sz="4400" spc="-1" strike="noStrike">
              <a:solidFill>
                <a:srgbClr val="000000"/>
              </a:solidFill>
              <a:latin typeface="Calibri"/>
            </a:endParaRPr>
          </a:p>
        </p:txBody>
      </p:sp>
      <p:sp>
        <p:nvSpPr>
          <p:cNvPr id="10" name="PlaceHolder 2"/>
          <p:cNvSpPr>
            <a:spLocks noGrp="1"/>
          </p:cNvSpPr>
          <p:nvPr>
            <p:ph type="body"/>
          </p:nvPr>
        </p:nvSpPr>
        <p:spPr>
          <a:xfrm>
            <a:off x="457200" y="1600200"/>
            <a:ext cx="4015800" cy="4525920"/>
          </a:xfrm>
          <a:prstGeom prst="rect">
            <a:avLst/>
          </a:prstGeom>
        </p:spPr>
        <p:txBody>
          <a:bodyPr lIns="90000" rIns="90000" tIns="46800" bIns="46800">
            <a:normAutofit/>
          </a:bodyPr>
          <a:p>
            <a:endParaRPr b="0" lang="fr-FR" sz="3200" spc="-1" strike="noStrike">
              <a:solidFill>
                <a:srgbClr val="000000"/>
              </a:solidFill>
              <a:latin typeface="Calibri"/>
            </a:endParaRPr>
          </a:p>
        </p:txBody>
      </p:sp>
      <p:sp>
        <p:nvSpPr>
          <p:cNvPr id="11" name="PlaceHolder 3"/>
          <p:cNvSpPr>
            <a:spLocks noGrp="1"/>
          </p:cNvSpPr>
          <p:nvPr>
            <p:ph type="body"/>
          </p:nvPr>
        </p:nvSpPr>
        <p:spPr>
          <a:xfrm>
            <a:off x="4674240" y="1600200"/>
            <a:ext cx="4015800" cy="4525920"/>
          </a:xfrm>
          <a:prstGeom prst="rect">
            <a:avLst/>
          </a:prstGeom>
        </p:spPr>
        <p:txBody>
          <a:bodyPr lIns="90000" rIns="90000" tIns="46800" bIns="46800">
            <a:normAutofit/>
          </a:bodyPr>
          <a:p>
            <a:endParaRPr b="0" lang="fr-FR" sz="3200" spc="-1" strike="noStrike">
              <a:solidFill>
                <a:srgbClr val="000000"/>
              </a:solidFill>
              <a:latin typeface="Calibri"/>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4320"/>
            <a:ext cx="8229600" cy="1143000"/>
          </a:xfrm>
          <a:prstGeom prst="rect">
            <a:avLst/>
          </a:prstGeom>
        </p:spPr>
        <p:txBody>
          <a:bodyPr lIns="90000" rIns="90000" tIns="46800" bIns="46800" anchor="ctr">
            <a:spAutoFit/>
          </a:bodyPr>
          <a:p>
            <a:pPr algn="ctr"/>
            <a:endParaRPr b="0" lang="fr-FR" sz="4400" spc="-1" strike="noStrike">
              <a:solidFill>
                <a:srgbClr val="000000"/>
              </a:solid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4320"/>
            <a:ext cx="8229600" cy="5299560"/>
          </a:xfrm>
          <a:prstGeom prst="rect">
            <a:avLst/>
          </a:prstGeom>
        </p:spPr>
        <p:txBody>
          <a:bodyPr lIns="0" rIns="0" tIns="0" bIns="0" anchor="ctr">
            <a:spAutoFit/>
          </a:bodyPr>
          <a:p>
            <a:pPr algn="ctr">
              <a:spcBef>
                <a:spcPts val="799"/>
              </a:spcBef>
            </a:pPr>
            <a:endParaRPr b="0" lang="fr-FR" sz="3200" spc="-1" strike="noStrike">
              <a:solidFill>
                <a:srgbClr val="000000"/>
              </a:solidFill>
              <a:latin typeface="Calibri"/>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4320"/>
            <a:ext cx="8229600" cy="1143000"/>
          </a:xfrm>
          <a:prstGeom prst="rect">
            <a:avLst/>
          </a:prstGeom>
        </p:spPr>
        <p:txBody>
          <a:bodyPr lIns="90000" rIns="90000" tIns="46800" bIns="46800" anchor="ctr">
            <a:spAutoFit/>
          </a:bodyPr>
          <a:p>
            <a:pPr algn="ctr"/>
            <a:endParaRPr b="0" lang="fr-FR" sz="4400" spc="-1" strike="noStrike">
              <a:solidFill>
                <a:srgbClr val="000000"/>
              </a:solidFill>
              <a:latin typeface="Calibri"/>
            </a:endParaRPr>
          </a:p>
        </p:txBody>
      </p:sp>
      <p:sp>
        <p:nvSpPr>
          <p:cNvPr id="15" name="PlaceHolder 2"/>
          <p:cNvSpPr>
            <a:spLocks noGrp="1"/>
          </p:cNvSpPr>
          <p:nvPr>
            <p:ph type="body"/>
          </p:nvPr>
        </p:nvSpPr>
        <p:spPr>
          <a:xfrm>
            <a:off x="457200" y="1600200"/>
            <a:ext cx="4015800" cy="2158560"/>
          </a:xfrm>
          <a:prstGeom prst="rect">
            <a:avLst/>
          </a:prstGeom>
        </p:spPr>
        <p:txBody>
          <a:bodyPr lIns="90000" rIns="90000" tIns="46800" bIns="46800">
            <a:normAutofit/>
          </a:bodyPr>
          <a:p>
            <a:endParaRPr b="0" lang="fr-FR" sz="3200" spc="-1" strike="noStrike">
              <a:solidFill>
                <a:srgbClr val="000000"/>
              </a:solidFill>
              <a:latin typeface="Calibri"/>
            </a:endParaRPr>
          </a:p>
        </p:txBody>
      </p:sp>
      <p:sp>
        <p:nvSpPr>
          <p:cNvPr id="16" name="PlaceHolder 3"/>
          <p:cNvSpPr>
            <a:spLocks noGrp="1"/>
          </p:cNvSpPr>
          <p:nvPr>
            <p:ph type="body"/>
          </p:nvPr>
        </p:nvSpPr>
        <p:spPr>
          <a:xfrm>
            <a:off x="4674240" y="1600200"/>
            <a:ext cx="4015800" cy="4525920"/>
          </a:xfrm>
          <a:prstGeom prst="rect">
            <a:avLst/>
          </a:prstGeom>
        </p:spPr>
        <p:txBody>
          <a:bodyPr lIns="90000" rIns="90000" tIns="46800" bIns="46800">
            <a:normAutofit/>
          </a:bodyPr>
          <a:p>
            <a:endParaRPr b="0" lang="fr-FR" sz="3200" spc="-1" strike="noStrike">
              <a:solidFill>
                <a:srgbClr val="000000"/>
              </a:solidFill>
              <a:latin typeface="Calibri"/>
            </a:endParaRPr>
          </a:p>
        </p:txBody>
      </p:sp>
      <p:sp>
        <p:nvSpPr>
          <p:cNvPr id="17" name="PlaceHolder 4"/>
          <p:cNvSpPr>
            <a:spLocks noGrp="1"/>
          </p:cNvSpPr>
          <p:nvPr>
            <p:ph type="body"/>
          </p:nvPr>
        </p:nvSpPr>
        <p:spPr>
          <a:xfrm>
            <a:off x="457200" y="3964320"/>
            <a:ext cx="4015800" cy="2158560"/>
          </a:xfrm>
          <a:prstGeom prst="rect">
            <a:avLst/>
          </a:prstGeom>
        </p:spPr>
        <p:txBody>
          <a:bodyPr lIns="90000" rIns="90000" tIns="46800" bIns="46800">
            <a:normAutofit/>
          </a:bodyPr>
          <a:p>
            <a:endParaRPr b="0" lang="fr-FR" sz="3200" spc="-1" strike="noStrike">
              <a:solidFill>
                <a:srgbClr val="000000"/>
              </a:solid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4320"/>
            <a:ext cx="8229600" cy="1143000"/>
          </a:xfrm>
          <a:prstGeom prst="rect">
            <a:avLst/>
          </a:prstGeom>
        </p:spPr>
        <p:txBody>
          <a:bodyPr lIns="90000" rIns="90000" tIns="46800" bIns="46800" anchor="ctr">
            <a:spAutoFit/>
          </a:bodyPr>
          <a:p>
            <a:pPr algn="ctr"/>
            <a:endParaRPr b="0" lang="fr-FR" sz="4400" spc="-1" strike="noStrike">
              <a:solidFill>
                <a:srgbClr val="000000"/>
              </a:solidFill>
              <a:latin typeface="Calibri"/>
            </a:endParaRPr>
          </a:p>
        </p:txBody>
      </p:sp>
      <p:sp>
        <p:nvSpPr>
          <p:cNvPr id="19" name="PlaceHolder 2"/>
          <p:cNvSpPr>
            <a:spLocks noGrp="1"/>
          </p:cNvSpPr>
          <p:nvPr>
            <p:ph type="body"/>
          </p:nvPr>
        </p:nvSpPr>
        <p:spPr>
          <a:xfrm>
            <a:off x="457200" y="1600200"/>
            <a:ext cx="4015800" cy="4525920"/>
          </a:xfrm>
          <a:prstGeom prst="rect">
            <a:avLst/>
          </a:prstGeom>
        </p:spPr>
        <p:txBody>
          <a:bodyPr lIns="90000" rIns="90000" tIns="46800" bIns="46800">
            <a:normAutofit/>
          </a:bodyPr>
          <a:p>
            <a:endParaRPr b="0" lang="fr-FR" sz="3200" spc="-1" strike="noStrike">
              <a:solidFill>
                <a:srgbClr val="000000"/>
              </a:solidFill>
              <a:latin typeface="Calibri"/>
            </a:endParaRPr>
          </a:p>
        </p:txBody>
      </p:sp>
      <p:sp>
        <p:nvSpPr>
          <p:cNvPr id="20" name="PlaceHolder 3"/>
          <p:cNvSpPr>
            <a:spLocks noGrp="1"/>
          </p:cNvSpPr>
          <p:nvPr>
            <p:ph type="body"/>
          </p:nvPr>
        </p:nvSpPr>
        <p:spPr>
          <a:xfrm>
            <a:off x="4674240" y="1600200"/>
            <a:ext cx="4015800" cy="2158560"/>
          </a:xfrm>
          <a:prstGeom prst="rect">
            <a:avLst/>
          </a:prstGeom>
        </p:spPr>
        <p:txBody>
          <a:bodyPr lIns="90000" rIns="90000" tIns="46800" bIns="46800">
            <a:normAutofit/>
          </a:bodyPr>
          <a:p>
            <a:endParaRPr b="0" lang="fr-FR" sz="3200" spc="-1" strike="noStrike">
              <a:solidFill>
                <a:srgbClr val="000000"/>
              </a:solidFill>
              <a:latin typeface="Calibri"/>
            </a:endParaRPr>
          </a:p>
        </p:txBody>
      </p:sp>
      <p:sp>
        <p:nvSpPr>
          <p:cNvPr id="21" name="PlaceHolder 4"/>
          <p:cNvSpPr>
            <a:spLocks noGrp="1"/>
          </p:cNvSpPr>
          <p:nvPr>
            <p:ph type="body"/>
          </p:nvPr>
        </p:nvSpPr>
        <p:spPr>
          <a:xfrm>
            <a:off x="4674240" y="3964320"/>
            <a:ext cx="4015800" cy="2158560"/>
          </a:xfrm>
          <a:prstGeom prst="rect">
            <a:avLst/>
          </a:prstGeom>
        </p:spPr>
        <p:txBody>
          <a:bodyPr lIns="90000" rIns="90000" tIns="46800" bIns="46800">
            <a:normAutofit/>
          </a:bodyPr>
          <a:p>
            <a:endParaRPr b="0" lang="fr-FR" sz="3200" spc="-1" strike="noStrike">
              <a:solidFill>
                <a:srgbClr val="000000"/>
              </a:solid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4320"/>
            <a:ext cx="8229600" cy="1143000"/>
          </a:xfrm>
          <a:prstGeom prst="rect">
            <a:avLst/>
          </a:prstGeom>
        </p:spPr>
        <p:txBody>
          <a:bodyPr lIns="90000" rIns="90000" tIns="46800" bIns="46800" anchor="ctr">
            <a:spAutoFit/>
          </a:bodyPr>
          <a:p>
            <a:pPr algn="ctr"/>
            <a:endParaRPr b="0" lang="fr-FR" sz="4400" spc="-1" strike="noStrike">
              <a:solidFill>
                <a:srgbClr val="000000"/>
              </a:solidFill>
              <a:latin typeface="Calibri"/>
            </a:endParaRPr>
          </a:p>
        </p:txBody>
      </p:sp>
      <p:sp>
        <p:nvSpPr>
          <p:cNvPr id="23" name="PlaceHolder 2"/>
          <p:cNvSpPr>
            <a:spLocks noGrp="1"/>
          </p:cNvSpPr>
          <p:nvPr>
            <p:ph type="body"/>
          </p:nvPr>
        </p:nvSpPr>
        <p:spPr>
          <a:xfrm>
            <a:off x="457200" y="1600200"/>
            <a:ext cx="4015800" cy="2158560"/>
          </a:xfrm>
          <a:prstGeom prst="rect">
            <a:avLst/>
          </a:prstGeom>
        </p:spPr>
        <p:txBody>
          <a:bodyPr lIns="90000" rIns="90000" tIns="46800" bIns="46800">
            <a:normAutofit/>
          </a:bodyPr>
          <a:p>
            <a:endParaRPr b="0" lang="fr-FR" sz="3200" spc="-1" strike="noStrike">
              <a:solidFill>
                <a:srgbClr val="000000"/>
              </a:solidFill>
              <a:latin typeface="Calibri"/>
            </a:endParaRPr>
          </a:p>
        </p:txBody>
      </p:sp>
      <p:sp>
        <p:nvSpPr>
          <p:cNvPr id="24" name="PlaceHolder 3"/>
          <p:cNvSpPr>
            <a:spLocks noGrp="1"/>
          </p:cNvSpPr>
          <p:nvPr>
            <p:ph type="body"/>
          </p:nvPr>
        </p:nvSpPr>
        <p:spPr>
          <a:xfrm>
            <a:off x="4674240" y="1600200"/>
            <a:ext cx="4015800" cy="2158560"/>
          </a:xfrm>
          <a:prstGeom prst="rect">
            <a:avLst/>
          </a:prstGeom>
        </p:spPr>
        <p:txBody>
          <a:bodyPr lIns="90000" rIns="90000" tIns="46800" bIns="46800">
            <a:normAutofit/>
          </a:bodyPr>
          <a:p>
            <a:endParaRPr b="0" lang="fr-FR" sz="3200" spc="-1" strike="noStrike">
              <a:solidFill>
                <a:srgbClr val="000000"/>
              </a:solidFill>
              <a:latin typeface="Calibri"/>
            </a:endParaRPr>
          </a:p>
        </p:txBody>
      </p:sp>
      <p:sp>
        <p:nvSpPr>
          <p:cNvPr id="25" name="PlaceHolder 4"/>
          <p:cNvSpPr>
            <a:spLocks noGrp="1"/>
          </p:cNvSpPr>
          <p:nvPr>
            <p:ph type="body"/>
          </p:nvPr>
        </p:nvSpPr>
        <p:spPr>
          <a:xfrm>
            <a:off x="457200" y="3964320"/>
            <a:ext cx="8229600" cy="2158560"/>
          </a:xfrm>
          <a:prstGeom prst="rect">
            <a:avLst/>
          </a:prstGeom>
        </p:spPr>
        <p:txBody>
          <a:bodyPr lIns="90000" rIns="90000" tIns="46800" bIns="46800">
            <a:normAutofit/>
          </a:bodyPr>
          <a:p>
            <a:endParaRPr b="0" lang="fr-FR" sz="3200" spc="-1" strike="noStrike">
              <a:solidFill>
                <a:srgbClr val="000000"/>
              </a:solid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57200" y="274320"/>
            <a:ext cx="8229600" cy="1143000"/>
          </a:xfrm>
          <a:prstGeom prst="rect">
            <a:avLst/>
          </a:prstGeom>
        </p:spPr>
        <p:txBody>
          <a:bodyPr lIns="90000" rIns="90000" tIns="46800" bIns="46800" anchor="ctr">
            <a:noAutofit/>
          </a:bodyPr>
          <a:p>
            <a:pPr algn="ctr"/>
            <a:r>
              <a:rPr b="0" lang="fr-FR" sz="4400" spc="-1" strike="noStrike">
                <a:solidFill>
                  <a:srgbClr val="000000"/>
                </a:solidFill>
                <a:latin typeface="Calibri"/>
              </a:rPr>
              <a:t>Cliquez pour éditer le format du texte-titre</a:t>
            </a:r>
            <a:endParaRPr b="0" lang="fr-FR" sz="4400" spc="-1" strike="noStrike">
              <a:solidFill>
                <a:srgbClr val="000000"/>
              </a:solidFill>
              <a:latin typeface="Calibri"/>
            </a:endParaRPr>
          </a:p>
        </p:txBody>
      </p:sp>
      <p:sp>
        <p:nvSpPr>
          <p:cNvPr id="1" name="PlaceHolder 2"/>
          <p:cNvSpPr>
            <a:spLocks noGrp="1"/>
          </p:cNvSpPr>
          <p:nvPr>
            <p:ph type="body"/>
          </p:nvPr>
        </p:nvSpPr>
        <p:spPr>
          <a:xfrm>
            <a:off x="457200" y="1600200"/>
            <a:ext cx="8229600" cy="4525920"/>
          </a:xfrm>
          <a:prstGeom prst="rect">
            <a:avLst/>
          </a:prstGeom>
        </p:spPr>
        <p:txBody>
          <a:bodyPr lIns="90000" rIns="90000" tIns="46800" bIns="46800">
            <a:normAutofit/>
          </a:bodyPr>
          <a:p>
            <a:pPr marL="342720" indent="-342720">
              <a:spcBef>
                <a:spcPts val="799"/>
              </a:spcBef>
              <a:buClr>
                <a:srgbClr val="000000"/>
              </a:buClr>
              <a:buFont typeface="Arial"/>
              <a:buChar char="•"/>
            </a:pPr>
            <a:r>
              <a:rPr b="0" lang="fr-FR" sz="3200" spc="-1" strike="noStrike">
                <a:solidFill>
                  <a:srgbClr val="000000"/>
                </a:solidFill>
                <a:latin typeface="Calibri"/>
              </a:rPr>
              <a:t>Cliquez pour éditer le format du plan de texte</a:t>
            </a:r>
            <a:endParaRPr b="0" lang="fr-FR" sz="3200" spc="-1" strike="noStrike">
              <a:solidFill>
                <a:srgbClr val="000000"/>
              </a:solidFill>
              <a:latin typeface="Calibri"/>
            </a:endParaRPr>
          </a:p>
          <a:p>
            <a:pPr lvl="1" marL="742680" indent="-285480">
              <a:spcBef>
                <a:spcPts val="799"/>
              </a:spcBef>
              <a:buClr>
                <a:srgbClr val="000000"/>
              </a:buClr>
              <a:buFont typeface="Arial"/>
              <a:buChar char="–"/>
            </a:pPr>
            <a:r>
              <a:rPr b="0" lang="fr-FR" sz="3200" spc="-1" strike="noStrike">
                <a:solidFill>
                  <a:srgbClr val="000000"/>
                </a:solidFill>
                <a:latin typeface="Calibri"/>
              </a:rPr>
              <a:t>Second niveau de plan</a:t>
            </a:r>
            <a:endParaRPr b="0" lang="fr-FR" sz="3200" spc="-1" strike="noStrike">
              <a:solidFill>
                <a:srgbClr val="000000"/>
              </a:solidFill>
              <a:latin typeface="Calibri"/>
            </a:endParaRPr>
          </a:p>
          <a:p>
            <a:pPr lvl="2" marL="1143000" indent="-228600">
              <a:spcBef>
                <a:spcPts val="799"/>
              </a:spcBef>
              <a:buClr>
                <a:srgbClr val="000000"/>
              </a:buClr>
              <a:buFont typeface="Arial"/>
              <a:buChar char="•"/>
            </a:pPr>
            <a:r>
              <a:rPr b="0" lang="fr-FR" sz="3200" spc="-1" strike="noStrike">
                <a:solidFill>
                  <a:srgbClr val="000000"/>
                </a:solidFill>
                <a:latin typeface="Calibri"/>
              </a:rPr>
              <a:t>Troisième niveau de plan</a:t>
            </a:r>
            <a:endParaRPr b="0" lang="fr-FR" sz="3200" spc="-1" strike="noStrike">
              <a:solidFill>
                <a:srgbClr val="000000"/>
              </a:solidFill>
              <a:latin typeface="Calibri"/>
            </a:endParaRPr>
          </a:p>
          <a:p>
            <a:pPr lvl="3" marL="1600200" indent="-228600">
              <a:spcBef>
                <a:spcPts val="799"/>
              </a:spcBef>
              <a:buClr>
                <a:srgbClr val="000000"/>
              </a:buClr>
              <a:buFont typeface="Arial"/>
              <a:buChar char="–"/>
            </a:pPr>
            <a:r>
              <a:rPr b="0" lang="fr-FR" sz="3200" spc="-1" strike="noStrike">
                <a:solidFill>
                  <a:srgbClr val="000000"/>
                </a:solidFill>
                <a:latin typeface="Calibri"/>
              </a:rPr>
              <a:t>Quatrième niveau de plan</a:t>
            </a:r>
            <a:endParaRPr b="0" lang="fr-FR" sz="3200" spc="-1" strike="noStrike">
              <a:solidFill>
                <a:srgbClr val="000000"/>
              </a:solidFill>
              <a:latin typeface="Calibri"/>
            </a:endParaRPr>
          </a:p>
          <a:p>
            <a:pPr lvl="4" marL="2057400" indent="-228600">
              <a:spcBef>
                <a:spcPts val="799"/>
              </a:spcBef>
              <a:buClr>
                <a:srgbClr val="000000"/>
              </a:buClr>
              <a:buFont typeface="Arial"/>
              <a:buChar char="»"/>
            </a:pPr>
            <a:r>
              <a:rPr b="0" lang="fr-FR" sz="3200" spc="-1" strike="noStrike">
                <a:solidFill>
                  <a:srgbClr val="000000"/>
                </a:solidFill>
                <a:latin typeface="Calibri"/>
              </a:rPr>
              <a:t>Cinquième niveau de plan</a:t>
            </a:r>
            <a:endParaRPr b="0" lang="fr-FR" sz="3200" spc="-1" strike="noStrike">
              <a:solidFill>
                <a:srgbClr val="000000"/>
              </a:solidFill>
              <a:latin typeface="Calibri"/>
            </a:endParaRPr>
          </a:p>
          <a:p>
            <a:pPr lvl="5" marL="2057400" indent="-228600">
              <a:spcBef>
                <a:spcPts val="799"/>
              </a:spcBef>
              <a:buClr>
                <a:srgbClr val="000000"/>
              </a:buClr>
              <a:buFont typeface="Arial"/>
              <a:buChar char="»"/>
            </a:pPr>
            <a:r>
              <a:rPr b="0" lang="fr-FR" sz="3200" spc="-1" strike="noStrike">
                <a:solidFill>
                  <a:srgbClr val="000000"/>
                </a:solidFill>
                <a:latin typeface="Calibri"/>
              </a:rPr>
              <a:t>Sixième niveau de plan</a:t>
            </a:r>
            <a:endParaRPr b="0" lang="fr-FR" sz="3200" spc="-1" strike="noStrike">
              <a:solidFill>
                <a:srgbClr val="000000"/>
              </a:solidFill>
              <a:latin typeface="Calibri"/>
            </a:endParaRPr>
          </a:p>
          <a:p>
            <a:pPr lvl="6" marL="2057400" indent="-228600">
              <a:spcBef>
                <a:spcPts val="799"/>
              </a:spcBef>
              <a:buClr>
                <a:srgbClr val="000000"/>
              </a:buClr>
              <a:buFont typeface="Arial"/>
              <a:buChar char="»"/>
            </a:pPr>
            <a:r>
              <a:rPr b="0" lang="fr-FR" sz="3200" spc="-1" strike="noStrike">
                <a:solidFill>
                  <a:srgbClr val="000000"/>
                </a:solidFill>
                <a:latin typeface="Calibri"/>
              </a:rPr>
              <a:t>Septième niveau de plan</a:t>
            </a:r>
            <a:endParaRPr b="0" lang="fr-FR" sz="3200" spc="-1" strike="noStrike">
              <a:solidFill>
                <a:srgbClr val="000000"/>
              </a:solidFill>
              <a:latin typeface="Calibri"/>
            </a:endParaRPr>
          </a:p>
        </p:txBody>
      </p:sp>
      <p:sp>
        <p:nvSpPr>
          <p:cNvPr id="2" name="PlaceHolder 3"/>
          <p:cNvSpPr>
            <a:spLocks noGrp="1"/>
          </p:cNvSpPr>
          <p:nvPr>
            <p:ph type="dt"/>
          </p:nvPr>
        </p:nvSpPr>
        <p:spPr>
          <a:xfrm>
            <a:off x="456840" y="6356520"/>
            <a:ext cx="2133720" cy="365040"/>
          </a:xfrm>
          <a:prstGeom prst="rect">
            <a:avLst/>
          </a:prstGeom>
        </p:spPr>
        <p:txBody>
          <a:bodyPr lIns="90000" rIns="90000" tIns="46800" bIns="46800" anchor="ctr">
            <a:noAutofit/>
          </a:bodyPr>
          <a:p>
            <a:pPr>
              <a:lnSpc>
                <a:spcPct val="100000"/>
              </a:lnSpc>
            </a:pPr>
            <a:r>
              <a:rPr b="0" lang="es-ES_tradnl" sz="1200" spc="-1" strike="noStrike">
                <a:solidFill>
                  <a:srgbClr val="898989"/>
                </a:solidFill>
                <a:latin typeface="Calibri"/>
              </a:rPr>
              <a:t>&lt;date/heure&gt;</a:t>
            </a:r>
            <a:endParaRPr b="0" lang="fr-FR" sz="1200" spc="-1" strike="noStrike">
              <a:solidFill>
                <a:srgbClr val="000000"/>
              </a:solidFill>
              <a:latin typeface="Arial"/>
            </a:endParaRPr>
          </a:p>
        </p:txBody>
      </p:sp>
      <p:sp>
        <p:nvSpPr>
          <p:cNvPr id="3" name="PlaceHolder 4"/>
          <p:cNvSpPr>
            <a:spLocks noGrp="1"/>
          </p:cNvSpPr>
          <p:nvPr>
            <p:ph type="ftr"/>
          </p:nvPr>
        </p:nvSpPr>
        <p:spPr>
          <a:xfrm>
            <a:off x="3124080" y="6356520"/>
            <a:ext cx="2895840" cy="365040"/>
          </a:xfrm>
          <a:prstGeom prst="rect">
            <a:avLst/>
          </a:prstGeom>
        </p:spPr>
        <p:txBody>
          <a:bodyPr lIns="90000" rIns="90000" tIns="46800" bIns="46800" anchor="ctr">
            <a:noAutofit/>
          </a:bodyPr>
          <a:p>
            <a:pPr/>
            <a:endParaRPr b="0" lang="fr-FR" sz="1800" spc="-1" strike="noStrike">
              <a:solidFill>
                <a:srgbClr val="000000"/>
              </a:solidFill>
              <a:latin typeface="Arial"/>
            </a:endParaRPr>
          </a:p>
        </p:txBody>
      </p:sp>
      <p:sp>
        <p:nvSpPr>
          <p:cNvPr id="4" name="PlaceHolder 5"/>
          <p:cNvSpPr>
            <a:spLocks noGrp="1"/>
          </p:cNvSpPr>
          <p:nvPr>
            <p:ph type="sldNum"/>
          </p:nvPr>
        </p:nvSpPr>
        <p:spPr>
          <a:xfrm>
            <a:off x="6552720" y="6356520"/>
            <a:ext cx="2133720" cy="365040"/>
          </a:xfrm>
          <a:prstGeom prst="rect">
            <a:avLst/>
          </a:prstGeom>
        </p:spPr>
        <p:txBody>
          <a:bodyPr lIns="90000" rIns="90000" tIns="46800" bIns="46800" anchor="ctr">
            <a:noAutofit/>
          </a:bodyPr>
          <a:p>
            <a:pPr algn="r">
              <a:lnSpc>
                <a:spcPct val="100000"/>
              </a:lnSpc>
            </a:pPr>
            <a:fld id="{B6F91C73-6622-4401-80F1-8757B13877F5}" type="slidenum">
              <a:rPr b="0" lang="es-ES_tradnl" sz="1200" spc="-1" strike="noStrike">
                <a:solidFill>
                  <a:srgbClr val="898989"/>
                </a:solidFill>
                <a:latin typeface="Calibri"/>
              </a:rPr>
              <a:t>&lt;numéro&gt;</a:t>
            </a:fld>
            <a:endParaRPr b="0" lang="fr-FR" sz="12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91.wmf"/><Relationship Id="rId3" Type="http://schemas.openxmlformats.org/officeDocument/2006/relationships/oleObject" Target="../embeddings/oleObject2.bin"/><Relationship Id="rId4" Type="http://schemas.openxmlformats.org/officeDocument/2006/relationships/image" Target="../media/image92.wmf"/><Relationship Id="rId5" Type="http://schemas.openxmlformats.org/officeDocument/2006/relationships/oleObject" Target="../embeddings/oleObject3.bin"/><Relationship Id="rId6" Type="http://schemas.openxmlformats.org/officeDocument/2006/relationships/image" Target="../media/image93.wmf"/><Relationship Id="rId7" Type="http://schemas.openxmlformats.org/officeDocument/2006/relationships/oleObject" Target="../embeddings/oleObject4.bin"/><Relationship Id="rId8" Type="http://schemas.openxmlformats.org/officeDocument/2006/relationships/image" Target="../media/image94.wmf"/><Relationship Id="rId9" Type="http://schemas.openxmlformats.org/officeDocument/2006/relationships/oleObject" Target="../embeddings/oleObject5.bin"/><Relationship Id="rId10" Type="http://schemas.openxmlformats.org/officeDocument/2006/relationships/image" Target="../media/image95.wmf"/><Relationship Id="rId11" Type="http://schemas.openxmlformats.org/officeDocument/2006/relationships/image" Target="../media/image96.png"/><Relationship Id="rId12" Type="http://schemas.openxmlformats.org/officeDocument/2006/relationships/image" Target="../media/image97.png"/><Relationship Id="rId13" Type="http://schemas.openxmlformats.org/officeDocument/2006/relationships/image" Target="../media/image98.png"/><Relationship Id="rId14" Type="http://schemas.openxmlformats.org/officeDocument/2006/relationships/hyperlink" Target="https://www.kotobee.com/" TargetMode="External"/><Relationship Id="rId15" Type="http://schemas.openxmlformats.org/officeDocument/2006/relationships/image" Target="../media/image99.png"/><Relationship Id="rId16"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image" Target="../media/image100.png"/><Relationship Id="rId2" Type="http://schemas.openxmlformats.org/officeDocument/2006/relationships/oleObject" Target="../embeddings/oleObject1.bin"/><Relationship Id="rId3" Type="http://schemas.openxmlformats.org/officeDocument/2006/relationships/image" Target="../media/image101.wmf"/><Relationship Id="rId4" Type="http://schemas.openxmlformats.org/officeDocument/2006/relationships/oleObject" Target="../embeddings/oleObject2.bin"/><Relationship Id="rId5" Type="http://schemas.openxmlformats.org/officeDocument/2006/relationships/image" Target="../media/image102.wmf"/><Relationship Id="rId6" Type="http://schemas.openxmlformats.org/officeDocument/2006/relationships/oleObject" Target="../embeddings/oleObject3.bin"/><Relationship Id="rId7" Type="http://schemas.openxmlformats.org/officeDocument/2006/relationships/image" Target="../media/image103.wmf"/><Relationship Id="rId8" Type="http://schemas.openxmlformats.org/officeDocument/2006/relationships/oleObject" Target="../embeddings/oleObject4.bin"/><Relationship Id="rId9" Type="http://schemas.openxmlformats.org/officeDocument/2006/relationships/image" Target="../media/image104.wmf"/><Relationship Id="rId10" Type="http://schemas.openxmlformats.org/officeDocument/2006/relationships/oleObject" Target="../embeddings/oleObject5.bin"/><Relationship Id="rId11" Type="http://schemas.openxmlformats.org/officeDocument/2006/relationships/image" Target="../media/image105.wmf"/><Relationship Id="rId12" Type="http://schemas.openxmlformats.org/officeDocument/2006/relationships/image" Target="../media/image106.png"/><Relationship Id="rId13" Type="http://schemas.openxmlformats.org/officeDocument/2006/relationships/image" Target="../media/image107.png"/><Relationship Id="rId14" Type="http://schemas.openxmlformats.org/officeDocument/2006/relationships/image" Target="../media/image108.png"/><Relationship Id="rId15"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09.wmf"/><Relationship Id="rId3" Type="http://schemas.openxmlformats.org/officeDocument/2006/relationships/oleObject" Target="../embeddings/oleObject2.bin"/><Relationship Id="rId4" Type="http://schemas.openxmlformats.org/officeDocument/2006/relationships/image" Target="../media/image110.wmf"/><Relationship Id="rId5" Type="http://schemas.openxmlformats.org/officeDocument/2006/relationships/oleObject" Target="../embeddings/oleObject3.bin"/><Relationship Id="rId6" Type="http://schemas.openxmlformats.org/officeDocument/2006/relationships/image" Target="../media/image111.wmf"/><Relationship Id="rId7" Type="http://schemas.openxmlformats.org/officeDocument/2006/relationships/oleObject" Target="../embeddings/oleObject4.bin"/><Relationship Id="rId8" Type="http://schemas.openxmlformats.org/officeDocument/2006/relationships/image" Target="../media/image112.wmf"/><Relationship Id="rId9" Type="http://schemas.openxmlformats.org/officeDocument/2006/relationships/oleObject" Target="../embeddings/oleObject5.bin"/><Relationship Id="rId10" Type="http://schemas.openxmlformats.org/officeDocument/2006/relationships/image" Target="../media/image113.wmf"/><Relationship Id="rId11" Type="http://schemas.openxmlformats.org/officeDocument/2006/relationships/image" Target="../media/image114.png"/><Relationship Id="rId12" Type="http://schemas.openxmlformats.org/officeDocument/2006/relationships/image" Target="../media/image115.png"/><Relationship Id="rId13" Type="http://schemas.openxmlformats.org/officeDocument/2006/relationships/image" Target="../media/image116.png"/><Relationship Id="rId14" Type="http://schemas.openxmlformats.org/officeDocument/2006/relationships/image" Target="../media/image117.png"/><Relationship Id="rId15" Type="http://schemas.openxmlformats.org/officeDocument/2006/relationships/image" Target="../media/image118.png"/><Relationship Id="rId16" Type="http://schemas.openxmlformats.org/officeDocument/2006/relationships/slideLayout" Target="../slideLayouts/slideLayout1.xml"/>
</Relationships>
</file>

<file path=ppt/slides/_rels/slide13.xml.rels><?xml version="1.0" encoding="UTF-8"?>
<Relationships xmlns="http://schemas.openxmlformats.org/package/2006/relationships"><Relationship Id="rId1" Type="http://schemas.openxmlformats.org/officeDocument/2006/relationships/image" Target="../media/image119.png"/><Relationship Id="rId2" Type="http://schemas.openxmlformats.org/officeDocument/2006/relationships/image" Target="../media/image120.png"/><Relationship Id="rId3" Type="http://schemas.openxmlformats.org/officeDocument/2006/relationships/image" Target="../media/image121.png"/><Relationship Id="rId4" Type="http://schemas.openxmlformats.org/officeDocument/2006/relationships/image" Target="../media/image122.png"/><Relationship Id="rId5"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image" Target="../media/image123.png"/><Relationship Id="rId2" Type="http://schemas.openxmlformats.org/officeDocument/2006/relationships/image" Target="../media/image124.png"/><Relationship Id="rId3" Type="http://schemas.openxmlformats.org/officeDocument/2006/relationships/image" Target="../media/image125.png"/><Relationship Id="rId4" Type="http://schemas.openxmlformats.org/officeDocument/2006/relationships/image" Target="../media/image126.png"/><Relationship Id="rId5"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image" Target="../media/image127.png"/><Relationship Id="rId2" Type="http://schemas.openxmlformats.org/officeDocument/2006/relationships/image" Target="../media/image128.png"/><Relationship Id="rId3" Type="http://schemas.openxmlformats.org/officeDocument/2006/relationships/image" Target="../media/image129.png"/><Relationship Id="rId4" Type="http://schemas.openxmlformats.org/officeDocument/2006/relationships/image" Target="../media/image130.png"/><Relationship Id="rId5" Type="http://schemas.openxmlformats.org/officeDocument/2006/relationships/image" Target="../media/image131.png"/><Relationship Id="rId6"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image" Target="../media/image132.png"/><Relationship Id="rId2" Type="http://schemas.openxmlformats.org/officeDocument/2006/relationships/image" Target="../media/image133.png"/><Relationship Id="rId3" Type="http://schemas.openxmlformats.org/officeDocument/2006/relationships/image" Target="../media/image134.png"/><Relationship Id="rId4" Type="http://schemas.openxmlformats.org/officeDocument/2006/relationships/image" Target="../media/image135.png"/><Relationship Id="rId5"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image" Target="../media/image136.png"/><Relationship Id="rId2" Type="http://schemas.openxmlformats.org/officeDocument/2006/relationships/image" Target="../media/image137.png"/><Relationship Id="rId3" Type="http://schemas.openxmlformats.org/officeDocument/2006/relationships/image" Target="../media/image138.png"/><Relationship Id="rId4" Type="http://schemas.openxmlformats.org/officeDocument/2006/relationships/image" Target="../media/image139.png"/><Relationship Id="rId5" Type="http://schemas.openxmlformats.org/officeDocument/2006/relationships/image" Target="../media/image140.png"/><Relationship Id="rId6"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image" Target="../media/image145.png"/><Relationship Id="rId2" Type="http://schemas.openxmlformats.org/officeDocument/2006/relationships/image" Target="../media/image146.png"/><Relationship Id="rId3" Type="http://schemas.openxmlformats.org/officeDocument/2006/relationships/image" Target="../media/image147.png"/><Relationship Id="rId4" Type="http://schemas.openxmlformats.org/officeDocument/2006/relationships/image" Target="../media/image148.png"/><Relationship Id="rId5" Type="http://schemas.openxmlformats.org/officeDocument/2006/relationships/image" Target="../media/image149.png"/><Relationship Id="rId6"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6.wmf"/><Relationship Id="rId3" Type="http://schemas.openxmlformats.org/officeDocument/2006/relationships/oleObject" Target="../embeddings/oleObject2.bin"/><Relationship Id="rId4" Type="http://schemas.openxmlformats.org/officeDocument/2006/relationships/image" Target="../media/image7.wmf"/><Relationship Id="rId5" Type="http://schemas.openxmlformats.org/officeDocument/2006/relationships/oleObject" Target="../embeddings/oleObject3.bin"/><Relationship Id="rId6" Type="http://schemas.openxmlformats.org/officeDocument/2006/relationships/image" Target="../media/image8.wmf"/><Relationship Id="rId7" Type="http://schemas.openxmlformats.org/officeDocument/2006/relationships/oleObject" Target="../embeddings/oleObject4.bin"/><Relationship Id="rId8" Type="http://schemas.openxmlformats.org/officeDocument/2006/relationships/image" Target="../media/image9.wmf"/><Relationship Id="rId9" Type="http://schemas.openxmlformats.org/officeDocument/2006/relationships/oleObject" Target="../embeddings/oleObject5.bin"/><Relationship Id="rId10" Type="http://schemas.openxmlformats.org/officeDocument/2006/relationships/image" Target="../media/image10.wmf"/><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image" Target="../media/image150.png"/><Relationship Id="rId2" Type="http://schemas.openxmlformats.org/officeDocument/2006/relationships/image" Target="../media/image151.png"/><Relationship Id="rId3" Type="http://schemas.openxmlformats.org/officeDocument/2006/relationships/image" Target="../media/image152.png"/><Relationship Id="rId4" Type="http://schemas.openxmlformats.org/officeDocument/2006/relationships/image" Target="../media/image153.png"/><Relationship Id="rId5" Type="http://schemas.openxmlformats.org/officeDocument/2006/relationships/slideLayout" Target="../slideLayouts/slideLayout1.xml"/>
</Relationships>
</file>

<file path=ppt/slides/_rels/slide21.xml.rels><?xml version="1.0" encoding="UTF-8"?>
<Relationships xmlns="http://schemas.openxmlformats.org/package/2006/relationships"><Relationship Id="rId1" Type="http://schemas.openxmlformats.org/officeDocument/2006/relationships/image" Target="../media/image154.png"/><Relationship Id="rId2" Type="http://schemas.openxmlformats.org/officeDocument/2006/relationships/image" Target="../media/image155.png"/><Relationship Id="rId3" Type="http://schemas.openxmlformats.org/officeDocument/2006/relationships/image" Target="../media/image156.png"/><Relationship Id="rId4" Type="http://schemas.openxmlformats.org/officeDocument/2006/relationships/image" Target="../media/image157.png"/><Relationship Id="rId5" Type="http://schemas.openxmlformats.org/officeDocument/2006/relationships/image" Target="../media/image158.png"/><Relationship Id="rId6" Type="http://schemas.openxmlformats.org/officeDocument/2006/relationships/slideLayout" Target="../slideLayouts/slideLayout1.xml"/>
</Relationships>
</file>

<file path=ppt/slides/_rels/slide22.xml.rels><?xml version="1.0" encoding="UTF-8"?>
<Relationships xmlns="http://schemas.openxmlformats.org/package/2006/relationships"><Relationship Id="rId1" Type="http://schemas.openxmlformats.org/officeDocument/2006/relationships/image" Target="../media/image159.png"/><Relationship Id="rId2" Type="http://schemas.openxmlformats.org/officeDocument/2006/relationships/image" Target="../media/image160.png"/><Relationship Id="rId3" Type="http://schemas.openxmlformats.org/officeDocument/2006/relationships/image" Target="../media/image161.png"/><Relationship Id="rId4" Type="http://schemas.openxmlformats.org/officeDocument/2006/relationships/image" Target="../media/image162.png"/><Relationship Id="rId5" Type="http://schemas.openxmlformats.org/officeDocument/2006/relationships/slideLayout" Target="../slideLayouts/slideLayout1.xml"/>
</Relationships>
</file>

<file path=ppt/slides/_rels/slide23.xml.rels><?xml version="1.0" encoding="UTF-8"?>
<Relationships xmlns="http://schemas.openxmlformats.org/package/2006/relationships"><Relationship Id="rId1" Type="http://schemas.openxmlformats.org/officeDocument/2006/relationships/image" Target="../media/image163.png"/><Relationship Id="rId2" Type="http://schemas.openxmlformats.org/officeDocument/2006/relationships/image" Target="../media/image164.png"/><Relationship Id="rId3" Type="http://schemas.openxmlformats.org/officeDocument/2006/relationships/image" Target="../media/image165.png"/><Relationship Id="rId4" Type="http://schemas.openxmlformats.org/officeDocument/2006/relationships/image" Target="../media/image166.png"/><Relationship Id="rId5" Type="http://schemas.openxmlformats.org/officeDocument/2006/relationships/image" Target="../media/image167.png"/><Relationship Id="rId6" Type="http://schemas.openxmlformats.org/officeDocument/2006/relationships/slideLayout" Target="../slideLayouts/slideLayout1.xml"/>
</Relationships>
</file>

<file path=ppt/slides/_rels/slide24.xml.rels><?xml version="1.0" encoding="UTF-8"?>
<Relationships xmlns="http://schemas.openxmlformats.org/package/2006/relationships"><Relationship Id="rId1" Type="http://schemas.openxmlformats.org/officeDocument/2006/relationships/image" Target="../media/image168.png"/><Relationship Id="rId2" Type="http://schemas.openxmlformats.org/officeDocument/2006/relationships/image" Target="../media/image169.png"/><Relationship Id="rId3" Type="http://schemas.openxmlformats.org/officeDocument/2006/relationships/image" Target="../media/image170.png"/><Relationship Id="rId4" Type="http://schemas.openxmlformats.org/officeDocument/2006/relationships/image" Target="../media/image171.png"/><Relationship Id="rId5" Type="http://schemas.openxmlformats.org/officeDocument/2006/relationships/slideLayout" Target="../slideLayouts/slideLayout1.xml"/>
</Relationships>
</file>

<file path=ppt/slides/_rels/slide25.xml.rels><?xml version="1.0" encoding="UTF-8"?>
<Relationships xmlns="http://schemas.openxmlformats.org/package/2006/relationships"><Relationship Id="rId1" Type="http://schemas.openxmlformats.org/officeDocument/2006/relationships/image" Target="../media/image172.png"/><Relationship Id="rId2" Type="http://schemas.openxmlformats.org/officeDocument/2006/relationships/image" Target="../media/image173.png"/><Relationship Id="rId3" Type="http://schemas.openxmlformats.org/officeDocument/2006/relationships/image" Target="../media/image174.png"/><Relationship Id="rId4" Type="http://schemas.openxmlformats.org/officeDocument/2006/relationships/image" Target="../media/image175.png"/><Relationship Id="rId5" Type="http://schemas.openxmlformats.org/officeDocument/2006/relationships/slideLayout" Target="../slideLayouts/slideLayout1.xml"/>
</Relationships>
</file>

<file path=ppt/slides/_rels/slide26.xml.rels><?xml version="1.0" encoding="UTF-8"?>
<Relationships xmlns="http://schemas.openxmlformats.org/package/2006/relationships"><Relationship Id="rId1" Type="http://schemas.openxmlformats.org/officeDocument/2006/relationships/image" Target="../media/image176.png"/><Relationship Id="rId2" Type="http://schemas.openxmlformats.org/officeDocument/2006/relationships/image" Target="../media/image177.png"/><Relationship Id="rId3" Type="http://schemas.openxmlformats.org/officeDocument/2006/relationships/image" Target="../media/image178.png"/><Relationship Id="rId4" Type="http://schemas.openxmlformats.org/officeDocument/2006/relationships/image" Target="../media/image179.png"/><Relationship Id="rId5" Type="http://schemas.openxmlformats.org/officeDocument/2006/relationships/image" Target="../media/image180.png"/><Relationship Id="rId6" Type="http://schemas.openxmlformats.org/officeDocument/2006/relationships/slideLayout" Target="../slideLayouts/slideLayout1.xml"/>
</Relationships>
</file>

<file path=ppt/slides/_rels/slide27.xml.rels><?xml version="1.0" encoding="UTF-8"?>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slideLayout" Target="../slideLayouts/slideLayout1.xml"/>
</Relationships>
</file>

<file path=ppt/slides/_rels/slide28.xml.rels><?xml version="1.0" encoding="UTF-8"?>
<Relationships xmlns="http://schemas.openxmlformats.org/package/2006/relationships"><Relationship Id="rId1" Type="http://schemas.openxmlformats.org/officeDocument/2006/relationships/image" Target="../media/image185.png"/><Relationship Id="rId2" Type="http://schemas.openxmlformats.org/officeDocument/2006/relationships/image" Target="../media/image186.png"/><Relationship Id="rId3" Type="http://schemas.openxmlformats.org/officeDocument/2006/relationships/image" Target="../media/image187.png"/><Relationship Id="rId4" Type="http://schemas.openxmlformats.org/officeDocument/2006/relationships/image" Target="../media/image188.png"/><Relationship Id="rId5" Type="http://schemas.openxmlformats.org/officeDocument/2006/relationships/slideLayout" Target="../slideLayouts/slideLayout1.xml"/>
</Relationships>
</file>

<file path=ppt/slides/_rels/slide29.xml.rels><?xml version="1.0" encoding="UTF-8"?>
<Relationships xmlns="http://schemas.openxmlformats.org/package/2006/relationships"><Relationship Id="rId1" Type="http://schemas.openxmlformats.org/officeDocument/2006/relationships/image" Target="../media/image189.png"/><Relationship Id="rId2" Type="http://schemas.openxmlformats.org/officeDocument/2006/relationships/image" Target="../media/image190.png"/><Relationship Id="rId3" Type="http://schemas.openxmlformats.org/officeDocument/2006/relationships/image" Target="../media/image191.png"/><Relationship Id="rId4" Type="http://schemas.openxmlformats.org/officeDocument/2006/relationships/image" Target="../media/image192.png"/><Relationship Id="rId5"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oleObject" Target="../embeddings/oleObject1.bin"/><Relationship Id="rId3" Type="http://schemas.openxmlformats.org/officeDocument/2006/relationships/image" Target="../media/image15.wmf"/><Relationship Id="rId4" Type="http://schemas.openxmlformats.org/officeDocument/2006/relationships/oleObject" Target="../embeddings/oleObject2.bin"/><Relationship Id="rId5" Type="http://schemas.openxmlformats.org/officeDocument/2006/relationships/image" Target="../media/image16.wmf"/><Relationship Id="rId6" Type="http://schemas.openxmlformats.org/officeDocument/2006/relationships/oleObject" Target="../embeddings/oleObject3.bin"/><Relationship Id="rId7" Type="http://schemas.openxmlformats.org/officeDocument/2006/relationships/image" Target="../media/image17.wmf"/><Relationship Id="rId8" Type="http://schemas.openxmlformats.org/officeDocument/2006/relationships/oleObject" Target="../embeddings/oleObject4.bin"/><Relationship Id="rId9" Type="http://schemas.openxmlformats.org/officeDocument/2006/relationships/image" Target="../media/image18.wmf"/><Relationship Id="rId10" Type="http://schemas.openxmlformats.org/officeDocument/2006/relationships/oleObject" Target="../embeddings/oleObject5.bin"/><Relationship Id="rId11" Type="http://schemas.openxmlformats.org/officeDocument/2006/relationships/image" Target="../media/image19.wmf"/><Relationship Id="rId12" Type="http://schemas.openxmlformats.org/officeDocument/2006/relationships/image" Target="../media/image20.png"/><Relationship Id="rId13" Type="http://schemas.openxmlformats.org/officeDocument/2006/relationships/image" Target="../media/image21.png"/><Relationship Id="rId14" Type="http://schemas.openxmlformats.org/officeDocument/2006/relationships/image" Target="../media/image22.png"/><Relationship Id="rId15" Type="http://schemas.openxmlformats.org/officeDocument/2006/relationships/slideLayout" Target="../slideLayouts/slideLayout1.xml"/>
</Relationships>
</file>

<file path=ppt/slides/_rels/slide30.xml.rels><?xml version="1.0" encoding="UTF-8"?>
<Relationships xmlns="http://schemas.openxmlformats.org/package/2006/relationships"><Relationship Id="rId1" Type="http://schemas.openxmlformats.org/officeDocument/2006/relationships/image" Target="../media/image193.png"/><Relationship Id="rId2" Type="http://schemas.openxmlformats.org/officeDocument/2006/relationships/image" Target="../media/image194.png"/><Relationship Id="rId3" Type="http://schemas.openxmlformats.org/officeDocument/2006/relationships/image" Target="../media/image195.png"/><Relationship Id="rId4" Type="http://schemas.openxmlformats.org/officeDocument/2006/relationships/image" Target="../media/image196.png"/><Relationship Id="rId5" Type="http://schemas.openxmlformats.org/officeDocument/2006/relationships/image" Target="../media/image197.png"/><Relationship Id="rId6" Type="http://schemas.openxmlformats.org/officeDocument/2006/relationships/slideLayout" Target="../slideLayouts/slideLayout1.xml"/>
</Relationships>
</file>

<file path=ppt/slides/_rels/slide31.xml.rels><?xml version="1.0" encoding="UTF-8"?>
<Relationships xmlns="http://schemas.openxmlformats.org/package/2006/relationships"><Relationship Id="rId1" Type="http://schemas.openxmlformats.org/officeDocument/2006/relationships/image" Target="../media/image198.png"/><Relationship Id="rId2" Type="http://schemas.openxmlformats.org/officeDocument/2006/relationships/image" Target="../media/image199.png"/><Relationship Id="rId3" Type="http://schemas.openxmlformats.org/officeDocument/2006/relationships/image" Target="../media/image200.png"/><Relationship Id="rId4" Type="http://schemas.openxmlformats.org/officeDocument/2006/relationships/image" Target="../media/image201.png"/><Relationship Id="rId5" Type="http://schemas.openxmlformats.org/officeDocument/2006/relationships/image" Target="../media/image202.png"/><Relationship Id="rId6" Type="http://schemas.openxmlformats.org/officeDocument/2006/relationships/slideLayout" Target="../slideLayouts/slideLayout1.xml"/>
</Relationships>
</file>

<file path=ppt/slides/_rels/slide32.xml.rels><?xml version="1.0" encoding="UTF-8"?>
<Relationships xmlns="http://schemas.openxmlformats.org/package/2006/relationships"><Relationship Id="rId1" Type="http://schemas.openxmlformats.org/officeDocument/2006/relationships/image" Target="../media/image203.png"/><Relationship Id="rId2" Type="http://schemas.openxmlformats.org/officeDocument/2006/relationships/image" Target="../media/image204.png"/><Relationship Id="rId3" Type="http://schemas.openxmlformats.org/officeDocument/2006/relationships/image" Target="../media/image205.png"/><Relationship Id="rId4" Type="http://schemas.openxmlformats.org/officeDocument/2006/relationships/image" Target="../media/image206.png"/><Relationship Id="rId5" Type="http://schemas.openxmlformats.org/officeDocument/2006/relationships/slideLayout" Target="../slideLayouts/slideLayout1.xml"/>
</Relationships>
</file>

<file path=ppt/slides/_rels/slide33.xml.rels><?xml version="1.0" encoding="UTF-8"?>
<Relationships xmlns="http://schemas.openxmlformats.org/package/2006/relationships"><Relationship Id="rId1" Type="http://schemas.openxmlformats.org/officeDocument/2006/relationships/image" Target="../media/image207.png"/><Relationship Id="rId2" Type="http://schemas.openxmlformats.org/officeDocument/2006/relationships/image" Target="../media/image208.png"/><Relationship Id="rId3" Type="http://schemas.openxmlformats.org/officeDocument/2006/relationships/image" Target="../media/image209.png"/><Relationship Id="rId4" Type="http://schemas.openxmlformats.org/officeDocument/2006/relationships/image" Target="../media/image210.png"/><Relationship Id="rId5" Type="http://schemas.openxmlformats.org/officeDocument/2006/relationships/slideLayout" Target="../slideLayouts/slideLayout1.xml"/>
</Relationships>
</file>

<file path=ppt/slides/_rels/slide34.xml.rels><?xml version="1.0" encoding="UTF-8"?>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slideLayout" Target="../slideLayouts/slideLayout1.xml"/>
</Relationships>
</file>

<file path=ppt/slides/_rels/slide35.xml.rels><?xml version="1.0" encoding="UTF-8"?>
<Relationships xmlns="http://schemas.openxmlformats.org/package/2006/relationships"><Relationship Id="rId1" Type="http://schemas.openxmlformats.org/officeDocument/2006/relationships/image" Target="../media/image215.png"/><Relationship Id="rId2" Type="http://schemas.openxmlformats.org/officeDocument/2006/relationships/image" Target="../media/image216.png"/><Relationship Id="rId3" Type="http://schemas.openxmlformats.org/officeDocument/2006/relationships/image" Target="../media/image217.png"/><Relationship Id="rId4" Type="http://schemas.openxmlformats.org/officeDocument/2006/relationships/image" Target="../media/image218.png"/><Relationship Id="rId5" Type="http://schemas.openxmlformats.org/officeDocument/2006/relationships/slideLayout" Target="../slideLayouts/slideLayout1.xml"/>
</Relationships>
</file>

<file path=ppt/slides/_rels/slide36.xml.rels><?xml version="1.0" encoding="UTF-8"?>
<Relationships xmlns="http://schemas.openxmlformats.org/package/2006/relationships"><Relationship Id="rId1" Type="http://schemas.openxmlformats.org/officeDocument/2006/relationships/image" Target="../media/image219.png"/><Relationship Id="rId2" Type="http://schemas.openxmlformats.org/officeDocument/2006/relationships/image" Target="../media/image220.png"/><Relationship Id="rId3" Type="http://schemas.openxmlformats.org/officeDocument/2006/relationships/image" Target="../media/image221.png"/><Relationship Id="rId4" Type="http://schemas.openxmlformats.org/officeDocument/2006/relationships/image" Target="../media/image222.png"/><Relationship Id="rId5" Type="http://schemas.openxmlformats.org/officeDocument/2006/relationships/slideLayout" Target="../slideLayouts/slideLayout1.xml"/>
</Relationships>
</file>

<file path=ppt/slides/_rels/slide37.xml.rels><?xml version="1.0" encoding="UTF-8"?>
<Relationships xmlns="http://schemas.openxmlformats.org/package/2006/relationships"><Relationship Id="rId1" Type="http://schemas.openxmlformats.org/officeDocument/2006/relationships/image" Target="../media/image223.png"/><Relationship Id="rId2" Type="http://schemas.openxmlformats.org/officeDocument/2006/relationships/image" Target="../media/image224.png"/><Relationship Id="rId3" Type="http://schemas.openxmlformats.org/officeDocument/2006/relationships/image" Target="../media/image225.png"/><Relationship Id="rId4" Type="http://schemas.openxmlformats.org/officeDocument/2006/relationships/image" Target="../media/image226.png"/><Relationship Id="rId5" Type="http://schemas.openxmlformats.org/officeDocument/2006/relationships/slideLayout" Target="../slideLayouts/slideLayout1.xml"/>
</Relationships>
</file>

<file path=ppt/slides/_rels/slide38.xml.rels><?xml version="1.0" encoding="UTF-8"?>
<Relationships xmlns="http://schemas.openxmlformats.org/package/2006/relationships"><Relationship Id="rId1" Type="http://schemas.openxmlformats.org/officeDocument/2006/relationships/image" Target="../media/image227.png"/><Relationship Id="rId2" Type="http://schemas.openxmlformats.org/officeDocument/2006/relationships/image" Target="../media/image228.png"/><Relationship Id="rId3" Type="http://schemas.openxmlformats.org/officeDocument/2006/relationships/image" Target="../media/image229.png"/><Relationship Id="rId4" Type="http://schemas.openxmlformats.org/officeDocument/2006/relationships/image" Target="../media/image230.jpeg"/><Relationship Id="rId5" Type="http://schemas.openxmlformats.org/officeDocument/2006/relationships/slideLayout" Target="../slideLayouts/slideLayout1.xml"/>
</Relationships>
</file>

<file path=ppt/slides/_rels/slide39.xml.rels><?xml version="1.0" encoding="UTF-8"?>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image" Target="../media/image233.png"/><Relationship Id="rId4" Type="http://schemas.openxmlformats.org/officeDocument/2006/relationships/image" Target="../media/image234.png"/><Relationship Id="rId5"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23.wmf"/><Relationship Id="rId3" Type="http://schemas.openxmlformats.org/officeDocument/2006/relationships/oleObject" Target="../embeddings/oleObject2.bin"/><Relationship Id="rId4" Type="http://schemas.openxmlformats.org/officeDocument/2006/relationships/image" Target="../media/image24.wmf"/><Relationship Id="rId5" Type="http://schemas.openxmlformats.org/officeDocument/2006/relationships/oleObject" Target="../embeddings/oleObject3.bin"/><Relationship Id="rId6" Type="http://schemas.openxmlformats.org/officeDocument/2006/relationships/image" Target="../media/image25.wmf"/><Relationship Id="rId7" Type="http://schemas.openxmlformats.org/officeDocument/2006/relationships/oleObject" Target="../embeddings/oleObject4.bin"/><Relationship Id="rId8" Type="http://schemas.openxmlformats.org/officeDocument/2006/relationships/image" Target="../media/image26.wmf"/><Relationship Id="rId9" Type="http://schemas.openxmlformats.org/officeDocument/2006/relationships/oleObject" Target="../embeddings/oleObject5.bin"/><Relationship Id="rId10" Type="http://schemas.openxmlformats.org/officeDocument/2006/relationships/image" Target="../media/image27.wmf"/><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 Id="rId14" Type="http://schemas.openxmlformats.org/officeDocument/2006/relationships/image" Target="../media/image31.jpeg"/><Relationship Id="rId15" Type="http://schemas.openxmlformats.org/officeDocument/2006/relationships/slideLayout" Target="../slideLayouts/slideLayout1.xml"/>
</Relationships>
</file>

<file path=ppt/slides/_rels/slide40.xml.rels><?xml version="1.0" encoding="UTF-8"?>
<Relationships xmlns="http://schemas.openxmlformats.org/package/2006/relationships"><Relationship Id="rId1" Type="http://schemas.openxmlformats.org/officeDocument/2006/relationships/image" Target="../media/image235.png"/><Relationship Id="rId2" Type="http://schemas.openxmlformats.org/officeDocument/2006/relationships/image" Target="../media/image236.png"/><Relationship Id="rId3" Type="http://schemas.openxmlformats.org/officeDocument/2006/relationships/image" Target="../media/image237.png"/><Relationship Id="rId4" Type="http://schemas.openxmlformats.org/officeDocument/2006/relationships/image" Target="../media/image238.png"/><Relationship Id="rId5" Type="http://schemas.openxmlformats.org/officeDocument/2006/relationships/image" Target="../media/image239.png"/><Relationship Id="rId6" Type="http://schemas.openxmlformats.org/officeDocument/2006/relationships/slideLayout" Target="../slideLayouts/slideLayout1.xml"/>
</Relationships>
</file>

<file path=ppt/slides/_rels/slide41.xml.rels><?xml version="1.0" encoding="UTF-8"?>
<Relationships xmlns="http://schemas.openxmlformats.org/package/2006/relationships"><Relationship Id="rId1" Type="http://schemas.openxmlformats.org/officeDocument/2006/relationships/image" Target="../media/image240.png"/><Relationship Id="rId2" Type="http://schemas.openxmlformats.org/officeDocument/2006/relationships/image" Target="../media/image241.png"/><Relationship Id="rId3" Type="http://schemas.openxmlformats.org/officeDocument/2006/relationships/oleObject" Target="../embeddings/oleObject1.bin"/><Relationship Id="rId4" Type="http://schemas.openxmlformats.org/officeDocument/2006/relationships/image" Target="../media/image242.wmf"/><Relationship Id="rId5" Type="http://schemas.openxmlformats.org/officeDocument/2006/relationships/oleObject" Target="../embeddings/oleObject2.bin"/><Relationship Id="rId6" Type="http://schemas.openxmlformats.org/officeDocument/2006/relationships/image" Target="../media/image243.wmf"/><Relationship Id="rId7" Type="http://schemas.openxmlformats.org/officeDocument/2006/relationships/oleObject" Target="../embeddings/oleObject3.bin"/><Relationship Id="rId8" Type="http://schemas.openxmlformats.org/officeDocument/2006/relationships/image" Target="../media/image244.wmf"/><Relationship Id="rId9" Type="http://schemas.openxmlformats.org/officeDocument/2006/relationships/oleObject" Target="../embeddings/oleObject4.bin"/><Relationship Id="rId10" Type="http://schemas.openxmlformats.org/officeDocument/2006/relationships/image" Target="../media/image245.wmf"/><Relationship Id="rId11" Type="http://schemas.openxmlformats.org/officeDocument/2006/relationships/oleObject" Target="../embeddings/oleObject5.bin"/><Relationship Id="rId12" Type="http://schemas.openxmlformats.org/officeDocument/2006/relationships/image" Target="../media/image246.wmf"/><Relationship Id="rId13" Type="http://schemas.openxmlformats.org/officeDocument/2006/relationships/image" Target="../media/image247.png"/><Relationship Id="rId14" Type="http://schemas.openxmlformats.org/officeDocument/2006/relationships/image" Target="../media/image248.png"/><Relationship Id="rId15" Type="http://schemas.openxmlformats.org/officeDocument/2006/relationships/image" Target="../media/image249.png"/><Relationship Id="rId16" Type="http://schemas.openxmlformats.org/officeDocument/2006/relationships/image" Target="../media/image250.png"/><Relationship Id="rId17" Type="http://schemas.openxmlformats.org/officeDocument/2006/relationships/image" Target="../media/image251.png"/><Relationship Id="rId18" Type="http://schemas.openxmlformats.org/officeDocument/2006/relationships/image" Target="../media/image252.png"/><Relationship Id="rId19" Type="http://schemas.openxmlformats.org/officeDocument/2006/relationships/image" Target="../media/image253.png"/><Relationship Id="rId20" Type="http://schemas.openxmlformats.org/officeDocument/2006/relationships/image" Target="../media/image254.png"/><Relationship Id="rId21" Type="http://schemas.openxmlformats.org/officeDocument/2006/relationships/image" Target="../media/image255.png"/><Relationship Id="rId22"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32.wmf"/><Relationship Id="rId3" Type="http://schemas.openxmlformats.org/officeDocument/2006/relationships/oleObject" Target="../embeddings/oleObject2.bin"/><Relationship Id="rId4" Type="http://schemas.openxmlformats.org/officeDocument/2006/relationships/image" Target="../media/image33.wmf"/><Relationship Id="rId5" Type="http://schemas.openxmlformats.org/officeDocument/2006/relationships/oleObject" Target="../embeddings/oleObject3.bin"/><Relationship Id="rId6" Type="http://schemas.openxmlformats.org/officeDocument/2006/relationships/image" Target="../media/image34.wmf"/><Relationship Id="rId7" Type="http://schemas.openxmlformats.org/officeDocument/2006/relationships/oleObject" Target="../embeddings/oleObject4.bin"/><Relationship Id="rId8" Type="http://schemas.openxmlformats.org/officeDocument/2006/relationships/image" Target="../media/image35.wmf"/><Relationship Id="rId9" Type="http://schemas.openxmlformats.org/officeDocument/2006/relationships/oleObject" Target="../embeddings/oleObject5.bin"/><Relationship Id="rId10" Type="http://schemas.openxmlformats.org/officeDocument/2006/relationships/image" Target="../media/image36.wmf"/><Relationship Id="rId11" Type="http://schemas.openxmlformats.org/officeDocument/2006/relationships/image" Target="../media/image37.png"/><Relationship Id="rId12" Type="http://schemas.openxmlformats.org/officeDocument/2006/relationships/image" Target="../media/image38.png"/><Relationship Id="rId13" Type="http://schemas.openxmlformats.org/officeDocument/2006/relationships/image" Target="../media/image39.png"/><Relationship Id="rId14" Type="http://schemas.openxmlformats.org/officeDocument/2006/relationships/image" Target="../media/image40.png"/><Relationship Id="rId15"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41.wmf"/><Relationship Id="rId3" Type="http://schemas.openxmlformats.org/officeDocument/2006/relationships/oleObject" Target="../embeddings/oleObject2.bin"/><Relationship Id="rId4" Type="http://schemas.openxmlformats.org/officeDocument/2006/relationships/image" Target="../media/image42.wmf"/><Relationship Id="rId5" Type="http://schemas.openxmlformats.org/officeDocument/2006/relationships/oleObject" Target="../embeddings/oleObject3.bin"/><Relationship Id="rId6" Type="http://schemas.openxmlformats.org/officeDocument/2006/relationships/image" Target="../media/image43.wmf"/><Relationship Id="rId7" Type="http://schemas.openxmlformats.org/officeDocument/2006/relationships/oleObject" Target="../embeddings/oleObject4.bin"/><Relationship Id="rId8" Type="http://schemas.openxmlformats.org/officeDocument/2006/relationships/image" Target="../media/image44.wmf"/><Relationship Id="rId9" Type="http://schemas.openxmlformats.org/officeDocument/2006/relationships/oleObject" Target="../embeddings/oleObject5.bin"/><Relationship Id="rId10" Type="http://schemas.openxmlformats.org/officeDocument/2006/relationships/image" Target="../media/image45.wmf"/><Relationship Id="rId11" Type="http://schemas.openxmlformats.org/officeDocument/2006/relationships/image" Target="../media/image46.png"/><Relationship Id="rId12" Type="http://schemas.openxmlformats.org/officeDocument/2006/relationships/image" Target="../media/image47.png"/><Relationship Id="rId13" Type="http://schemas.openxmlformats.org/officeDocument/2006/relationships/image" Target="../media/image48.png"/><Relationship Id="rId14" Type="http://schemas.openxmlformats.org/officeDocument/2006/relationships/image" Target="../media/image49.jpeg"/><Relationship Id="rId15" Type="http://schemas.openxmlformats.org/officeDocument/2006/relationships/image" Target="../media/image50.jpeg"/><Relationship Id="rId16" Type="http://schemas.openxmlformats.org/officeDocument/2006/relationships/image" Target="../media/image51.jpeg"/><Relationship Id="rId17" Type="http://schemas.openxmlformats.org/officeDocument/2006/relationships/image" Target="../media/image52.jpeg"/><Relationship Id="rId18" Type="http://schemas.openxmlformats.org/officeDocument/2006/relationships/image" Target="../media/image53.jpeg"/><Relationship Id="rId19" Type="http://schemas.openxmlformats.org/officeDocument/2006/relationships/image" Target="../media/image54.jpeg"/><Relationship Id="rId20"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image" Target="../media/image55.png"/><Relationship Id="rId2" Type="http://schemas.openxmlformats.org/officeDocument/2006/relationships/oleObject" Target="../embeddings/oleObject1.bin"/><Relationship Id="rId3" Type="http://schemas.openxmlformats.org/officeDocument/2006/relationships/image" Target="../media/image56.wmf"/><Relationship Id="rId4" Type="http://schemas.openxmlformats.org/officeDocument/2006/relationships/oleObject" Target="../embeddings/oleObject2.bin"/><Relationship Id="rId5" Type="http://schemas.openxmlformats.org/officeDocument/2006/relationships/image" Target="../media/image57.wmf"/><Relationship Id="rId6" Type="http://schemas.openxmlformats.org/officeDocument/2006/relationships/oleObject" Target="../embeddings/oleObject3.bin"/><Relationship Id="rId7" Type="http://schemas.openxmlformats.org/officeDocument/2006/relationships/image" Target="../media/image58.wmf"/><Relationship Id="rId8" Type="http://schemas.openxmlformats.org/officeDocument/2006/relationships/oleObject" Target="../embeddings/oleObject4.bin"/><Relationship Id="rId9" Type="http://schemas.openxmlformats.org/officeDocument/2006/relationships/image" Target="../media/image59.wmf"/><Relationship Id="rId10" Type="http://schemas.openxmlformats.org/officeDocument/2006/relationships/oleObject" Target="../embeddings/oleObject5.bin"/><Relationship Id="rId11" Type="http://schemas.openxmlformats.org/officeDocument/2006/relationships/image" Target="../media/image60.wmf"/><Relationship Id="rId12" Type="http://schemas.openxmlformats.org/officeDocument/2006/relationships/image" Target="../media/image61.png"/><Relationship Id="rId13" Type="http://schemas.openxmlformats.org/officeDocument/2006/relationships/image" Target="../media/image62.png"/><Relationship Id="rId14" Type="http://schemas.openxmlformats.org/officeDocument/2006/relationships/image" Target="../media/image63.png"/><Relationship Id="rId15" Type="http://schemas.openxmlformats.org/officeDocument/2006/relationships/image" Target="../media/image64.png"/><Relationship Id="rId16" Type="http://schemas.openxmlformats.org/officeDocument/2006/relationships/image" Target="../media/image65.png"/><Relationship Id="rId17" Type="http://schemas.openxmlformats.org/officeDocument/2006/relationships/image" Target="../media/image66.png"/><Relationship Id="rId18"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67.wmf"/><Relationship Id="rId3" Type="http://schemas.openxmlformats.org/officeDocument/2006/relationships/oleObject" Target="../embeddings/oleObject2.bin"/><Relationship Id="rId4" Type="http://schemas.openxmlformats.org/officeDocument/2006/relationships/image" Target="../media/image68.wmf"/><Relationship Id="rId5" Type="http://schemas.openxmlformats.org/officeDocument/2006/relationships/oleObject" Target="../embeddings/oleObject3.bin"/><Relationship Id="rId6" Type="http://schemas.openxmlformats.org/officeDocument/2006/relationships/image" Target="../media/image69.wmf"/><Relationship Id="rId7" Type="http://schemas.openxmlformats.org/officeDocument/2006/relationships/oleObject" Target="../embeddings/oleObject4.bin"/><Relationship Id="rId8" Type="http://schemas.openxmlformats.org/officeDocument/2006/relationships/image" Target="../media/image70.wmf"/><Relationship Id="rId9" Type="http://schemas.openxmlformats.org/officeDocument/2006/relationships/oleObject" Target="../embeddings/oleObject5.bin"/><Relationship Id="rId10" Type="http://schemas.openxmlformats.org/officeDocument/2006/relationships/image" Target="../media/image71.wmf"/><Relationship Id="rId11" Type="http://schemas.openxmlformats.org/officeDocument/2006/relationships/image" Target="../media/image72.png"/><Relationship Id="rId12" Type="http://schemas.openxmlformats.org/officeDocument/2006/relationships/image" Target="../media/image73.png"/><Relationship Id="rId13" Type="http://schemas.openxmlformats.org/officeDocument/2006/relationships/image" Target="../media/image74.png"/><Relationship Id="rId14" Type="http://schemas.openxmlformats.org/officeDocument/2006/relationships/image" Target="../media/image75.png"/><Relationship Id="rId15" Type="http://schemas.openxmlformats.org/officeDocument/2006/relationships/image" Target="../media/image76.png"/><Relationship Id="rId16" Type="http://schemas.openxmlformats.org/officeDocument/2006/relationships/image" Target="../media/image77.png"/><Relationship Id="rId17" Type="http://schemas.openxmlformats.org/officeDocument/2006/relationships/image" Target="../media/image78.png"/><Relationship Id="rId18" Type="http://schemas.openxmlformats.org/officeDocument/2006/relationships/image" Target="../media/image79.png"/><Relationship Id="rId19" Type="http://schemas.openxmlformats.org/officeDocument/2006/relationships/image" Target="../media/image80.png"/><Relationship Id="rId20" Type="http://schemas.openxmlformats.org/officeDocument/2006/relationships/image" Target="../media/image81.png"/><Relationship Id="rId21"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82.wmf"/><Relationship Id="rId3" Type="http://schemas.openxmlformats.org/officeDocument/2006/relationships/oleObject" Target="../embeddings/oleObject2.bin"/><Relationship Id="rId4" Type="http://schemas.openxmlformats.org/officeDocument/2006/relationships/image" Target="../media/image83.wmf"/><Relationship Id="rId5" Type="http://schemas.openxmlformats.org/officeDocument/2006/relationships/oleObject" Target="../embeddings/oleObject3.bin"/><Relationship Id="rId6" Type="http://schemas.openxmlformats.org/officeDocument/2006/relationships/image" Target="../media/image84.wmf"/><Relationship Id="rId7" Type="http://schemas.openxmlformats.org/officeDocument/2006/relationships/oleObject" Target="../embeddings/oleObject4.bin"/><Relationship Id="rId8" Type="http://schemas.openxmlformats.org/officeDocument/2006/relationships/image" Target="../media/image85.wmf"/><Relationship Id="rId9" Type="http://schemas.openxmlformats.org/officeDocument/2006/relationships/oleObject" Target="../embeddings/oleObject5.bin"/><Relationship Id="rId10" Type="http://schemas.openxmlformats.org/officeDocument/2006/relationships/image" Target="../media/image86.wmf"/><Relationship Id="rId11" Type="http://schemas.openxmlformats.org/officeDocument/2006/relationships/image" Target="../media/image87.png"/><Relationship Id="rId12" Type="http://schemas.openxmlformats.org/officeDocument/2006/relationships/image" Target="../media/image88.png"/><Relationship Id="rId13" Type="http://schemas.openxmlformats.org/officeDocument/2006/relationships/image" Target="../media/image89.png"/><Relationship Id="rId14" Type="http://schemas.openxmlformats.org/officeDocument/2006/relationships/image" Target="../media/image90.png"/><Relationship Id="rId15"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 name="CustomShape 1"/>
          <p:cNvSpPr/>
          <p:nvPr/>
        </p:nvSpPr>
        <p:spPr>
          <a:xfrm>
            <a:off x="0" y="-27000"/>
            <a:ext cx="9144000" cy="287280"/>
          </a:xfrm>
          <a:prstGeom prst="rect">
            <a:avLst/>
          </a:prstGeom>
          <a:gradFill rotWithShape="0">
            <a:gsLst>
              <a:gs pos="0">
                <a:srgbClr val="75bac3"/>
              </a:gs>
              <a:gs pos="100000">
                <a:srgbClr val="568990"/>
              </a:gs>
            </a:gsLst>
            <a:lin ang="5400000"/>
          </a:gradFill>
          <a:ln>
            <a:noFill/>
          </a:ln>
        </p:spPr>
        <p:style>
          <a:lnRef idx="0"/>
          <a:fillRef idx="0"/>
          <a:effectRef idx="0"/>
          <a:fontRef idx="minor"/>
        </p:style>
      </p:sp>
      <p:pic>
        <p:nvPicPr>
          <p:cNvPr id="42" name="Picture 2" descr="C:\Users\Nuss\OneDrive - CNEAP\Mas Blanc 2017-2018\Lecturio +\Logo Lecturio + definitif\Logo Lecturio def JPG L.jpg"/>
          <p:cNvPicPr/>
          <p:nvPr/>
        </p:nvPicPr>
        <p:blipFill>
          <a:blip r:embed="rId1"/>
          <a:srcRect l="0" t="0" r="0" b="18722"/>
          <a:stretch/>
        </p:blipFill>
        <p:spPr>
          <a:xfrm>
            <a:off x="7613640" y="579600"/>
            <a:ext cx="1244520" cy="1108080"/>
          </a:xfrm>
          <a:prstGeom prst="rect">
            <a:avLst/>
          </a:prstGeom>
          <a:ln>
            <a:noFill/>
          </a:ln>
        </p:spPr>
      </p:pic>
      <p:pic>
        <p:nvPicPr>
          <p:cNvPr id="43" name="Picture 7" descr="C:\Users\Nuss\OneDrive - CNEAP\Mas Blanc 2017-2018\Lecturio +\Logo Lecturio + definitif\Logo Lecturio def JPG XL.jpg"/>
          <p:cNvPicPr/>
          <p:nvPr/>
        </p:nvPicPr>
        <p:blipFill>
          <a:blip r:embed="rId2"/>
          <a:srcRect l="0" t="81041" r="0" b="3842"/>
          <a:stretch/>
        </p:blipFill>
        <p:spPr>
          <a:xfrm>
            <a:off x="0" y="4162320"/>
            <a:ext cx="9144000" cy="1503360"/>
          </a:xfrm>
          <a:prstGeom prst="rect">
            <a:avLst/>
          </a:prstGeom>
          <a:ln>
            <a:noFill/>
          </a:ln>
        </p:spPr>
      </p:pic>
      <p:sp>
        <p:nvSpPr>
          <p:cNvPr id="44" name="CustomShape 2"/>
          <p:cNvSpPr/>
          <p:nvPr/>
        </p:nvSpPr>
        <p:spPr>
          <a:xfrm>
            <a:off x="0" y="5589720"/>
            <a:ext cx="9144000" cy="1268280"/>
          </a:xfrm>
          <a:prstGeom prst="rect">
            <a:avLst/>
          </a:prstGeom>
          <a:gradFill rotWithShape="0">
            <a:gsLst>
              <a:gs pos="0">
                <a:srgbClr val="75bac3"/>
              </a:gs>
              <a:gs pos="100000">
                <a:srgbClr val="568990"/>
              </a:gs>
            </a:gsLst>
            <a:lin ang="5400000"/>
          </a:gradFill>
          <a:ln>
            <a:noFill/>
          </a:ln>
        </p:spPr>
        <p:style>
          <a:lnRef idx="0"/>
          <a:fillRef idx="0"/>
          <a:effectRef idx="0"/>
          <a:fontRef idx="minor"/>
        </p:style>
      </p:sp>
      <p:pic>
        <p:nvPicPr>
          <p:cNvPr id="45" name="Picture 4" descr="Resultat d'imatges de apicad"/>
          <p:cNvPicPr/>
          <p:nvPr/>
        </p:nvPicPr>
        <p:blipFill>
          <a:blip r:embed="rId3"/>
          <a:stretch/>
        </p:blipFill>
        <p:spPr>
          <a:xfrm>
            <a:off x="179280" y="5732640"/>
            <a:ext cx="1728720" cy="1017360"/>
          </a:xfrm>
          <a:prstGeom prst="rect">
            <a:avLst/>
          </a:prstGeom>
          <a:ln>
            <a:noFill/>
          </a:ln>
        </p:spPr>
      </p:pic>
      <p:pic>
        <p:nvPicPr>
          <p:cNvPr id="46" name="Picture 5" descr="EU flag-Erasmus+_vect_POS"/>
          <p:cNvPicPr/>
          <p:nvPr/>
        </p:nvPicPr>
        <p:blipFill>
          <a:blip r:embed="rId4"/>
          <a:stretch/>
        </p:blipFill>
        <p:spPr>
          <a:xfrm>
            <a:off x="1908000" y="6093000"/>
            <a:ext cx="2530800" cy="668160"/>
          </a:xfrm>
          <a:prstGeom prst="rect">
            <a:avLst/>
          </a:prstGeom>
          <a:ln>
            <a:noFill/>
          </a:ln>
        </p:spPr>
      </p:pic>
      <p:sp>
        <p:nvSpPr>
          <p:cNvPr id="47" name="CustomShape 3"/>
          <p:cNvSpPr/>
          <p:nvPr/>
        </p:nvSpPr>
        <p:spPr>
          <a:xfrm>
            <a:off x="4716360" y="6165720"/>
            <a:ext cx="4176720" cy="352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ormAutofit fontScale="55000"/>
          </a:bodyPr>
          <a:p>
            <a:pPr algn="just">
              <a:lnSpc>
                <a:spcPct val="100000"/>
              </a:lnSpc>
            </a:pPr>
            <a:r>
              <a:rPr b="0" lang="fr-FR" sz="900" spc="-1" strike="noStrike">
                <a:solidFill>
                  <a:srgbClr val="000000"/>
                </a:solidFill>
                <a:latin typeface="Arial Narrow"/>
                <a:ea typeface="Arial"/>
              </a:rPr>
              <a:t>Ce projet a été financé avec le soutien de la Commission européenne. Cette publication (communication) n'engage que son auteur et la Commission n'est pas responsable de l'usage qui pourrait être fait des informations qui y sont contenues.</a:t>
            </a:r>
            <a:endParaRPr b="0" lang="fr-FR" sz="900" spc="-1" strike="noStrike">
              <a:solidFill>
                <a:srgbClr val="000000"/>
              </a:solidFill>
              <a:latin typeface="Arial"/>
            </a:endParaRPr>
          </a:p>
        </p:txBody>
      </p:sp>
      <p:sp>
        <p:nvSpPr>
          <p:cNvPr id="48" name="CustomShape 4"/>
          <p:cNvSpPr/>
          <p:nvPr/>
        </p:nvSpPr>
        <p:spPr>
          <a:xfrm>
            <a:off x="324000" y="1922400"/>
            <a:ext cx="8712000" cy="16786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1" lang="fr-FR" sz="3600" spc="-1" strike="noStrike">
                <a:solidFill>
                  <a:srgbClr val="14899d"/>
                </a:solidFill>
                <a:latin typeface="Arial Black"/>
                <a:ea typeface="Arial"/>
              </a:rPr>
              <a:t>Production O9 : </a:t>
            </a:r>
            <a:endParaRPr b="0" lang="fr-FR" sz="3600" spc="-1" strike="noStrike">
              <a:solidFill>
                <a:srgbClr val="000000"/>
              </a:solidFill>
              <a:latin typeface="Arial"/>
            </a:endParaRPr>
          </a:p>
          <a:p>
            <a:pPr>
              <a:lnSpc>
                <a:spcPct val="100000"/>
              </a:lnSpc>
            </a:pPr>
            <a:r>
              <a:rPr b="1" lang="fr-FR" sz="3600" spc="-1" strike="noStrike">
                <a:solidFill>
                  <a:srgbClr val="14899d"/>
                </a:solidFill>
                <a:latin typeface="Arial Black"/>
                <a:ea typeface="Arial"/>
              </a:rPr>
              <a:t>Numérisation des livres</a:t>
            </a:r>
            <a:endParaRPr b="0" lang="fr-FR" sz="3600" spc="-1" strike="noStrike">
              <a:solidFill>
                <a:srgbClr val="000000"/>
              </a:solidFill>
              <a:latin typeface="Arial"/>
            </a:endParaRPr>
          </a:p>
          <a:p>
            <a:pPr>
              <a:lnSpc>
                <a:spcPct val="100000"/>
              </a:lnSpc>
            </a:pPr>
            <a:r>
              <a:rPr b="0" lang="fr-FR" sz="3200" spc="-1" strike="noStrike">
                <a:solidFill>
                  <a:srgbClr val="31a9a7"/>
                </a:solidFill>
                <a:latin typeface="Arial"/>
                <a:ea typeface="Arial"/>
              </a:rPr>
              <a:t>Comment créer mon conte au format EPUB3</a:t>
            </a:r>
            <a:endParaRPr b="0" lang="fr-FR" sz="3200" spc="-1" strike="noStrike">
              <a:solidFill>
                <a:srgbClr val="000000"/>
              </a:solidFill>
              <a:latin typeface="Arial"/>
            </a:endParaRPr>
          </a:p>
        </p:txBody>
      </p:sp>
      <p:pic>
        <p:nvPicPr>
          <p:cNvPr id="49" name="16 Imagen" descr="logo-mas-blanc-quadri"/>
          <p:cNvPicPr/>
          <p:nvPr/>
        </p:nvPicPr>
        <p:blipFill>
          <a:blip r:embed="rId5"/>
          <a:stretch/>
        </p:blipFill>
        <p:spPr>
          <a:xfrm>
            <a:off x="324000" y="687240"/>
            <a:ext cx="2103120" cy="1017720"/>
          </a:xfrm>
          <a:prstGeom prst="rect">
            <a:avLst/>
          </a:prstGeom>
          <a:ln>
            <a:noFill/>
          </a:ln>
        </p:spPr>
      </p:pic>
      <p:sp>
        <p:nvSpPr>
          <p:cNvPr id="50" name="CustomShape 5"/>
          <p:cNvSpPr/>
          <p:nvPr/>
        </p:nvSpPr>
        <p:spPr>
          <a:xfrm>
            <a:off x="4643280" y="5732640"/>
            <a:ext cx="450072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1" lang="es-ES" sz="1800" spc="-1" strike="noStrike">
                <a:solidFill>
                  <a:srgbClr val="000000"/>
                </a:solidFill>
                <a:latin typeface="Arial"/>
                <a:ea typeface="Arial"/>
              </a:rPr>
              <a:t>Sandra Adam - sandra.adam@cneap.fr</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3" name="CustomShape 1"/>
          <p:cNvSpPr/>
          <p:nvPr/>
        </p:nvSpPr>
        <p:spPr>
          <a:xfrm>
            <a:off x="0" y="-27000"/>
            <a:ext cx="9144000" cy="287280"/>
          </a:xfrm>
          <a:prstGeom prst="rect">
            <a:avLst/>
          </a:prstGeom>
          <a:gradFill rotWithShape="0">
            <a:gsLst>
              <a:gs pos="0">
                <a:srgbClr val="75bac3"/>
              </a:gs>
              <a:gs pos="100000">
                <a:srgbClr val="568990"/>
              </a:gs>
            </a:gsLst>
            <a:lin ang="5400000"/>
          </a:gradFill>
          <a:ln>
            <a:noFill/>
          </a:ln>
        </p:spPr>
        <p:style>
          <a:lnRef idx="0"/>
          <a:fillRef idx="0"/>
          <a:effectRef idx="0"/>
          <a:fontRef idx="minor"/>
        </p:style>
      </p:sp>
      <p:graphicFrame>
        <p:nvGraphicFramePr>
          <p:cNvPr id="224" name="Object 2"/>
          <p:cNvGraphicFramePr/>
          <p:nvPr/>
        </p:nvGraphicFramePr>
        <p:xfrm>
          <a:off x="7956720" y="1268280"/>
          <a:ext cx="237960" cy="432000"/>
        </p:xfrm>
        <a:graphic>
          <a:graphicData uri="http://schemas.openxmlformats.org/presentationml/2006/ole">
            <p:oleObj r:id="rId1" spid="">
              <p:embed/>
              <p:pic>
                <p:nvPicPr>
                  <p:cNvPr id="225" name="Object 8" descr=""/>
                  <p:cNvPicPr/>
                  <p:nvPr/>
                </p:nvPicPr>
                <p:blipFill>
                  <a:blip r:embed="rId2"/>
                  <a:stretch/>
                </p:blipFill>
                <p:spPr>
                  <a:xfrm>
                    <a:off x="7956720" y="1268280"/>
                    <a:ext cx="237960" cy="432000"/>
                  </a:xfrm>
                  <a:prstGeom prst="rect">
                    <a:avLst/>
                  </a:prstGeom>
                  <a:ln>
                    <a:noFill/>
                  </a:ln>
                </p:spPr>
              </p:pic>
            </p:oleObj>
          </a:graphicData>
        </a:graphic>
      </p:graphicFrame>
      <p:graphicFrame>
        <p:nvGraphicFramePr>
          <p:cNvPr id="226" name="Object 3"/>
          <p:cNvGraphicFramePr/>
          <p:nvPr/>
        </p:nvGraphicFramePr>
        <p:xfrm>
          <a:off x="8388360" y="3141720"/>
          <a:ext cx="539640" cy="539640"/>
        </p:xfrm>
        <a:graphic>
          <a:graphicData uri="http://schemas.openxmlformats.org/presentationml/2006/ole">
            <p:oleObj r:id="rId3" spid="">
              <p:embed/>
              <p:pic>
                <p:nvPicPr>
                  <p:cNvPr id="227" name="Object 9" descr=""/>
                  <p:cNvPicPr/>
                  <p:nvPr/>
                </p:nvPicPr>
                <p:blipFill>
                  <a:blip r:embed="rId4"/>
                  <a:stretch/>
                </p:blipFill>
                <p:spPr>
                  <a:xfrm>
                    <a:off x="8388360" y="3141720"/>
                    <a:ext cx="539640" cy="539640"/>
                  </a:xfrm>
                  <a:prstGeom prst="rect">
                    <a:avLst/>
                  </a:prstGeom>
                  <a:ln>
                    <a:noFill/>
                  </a:ln>
                </p:spPr>
              </p:pic>
            </p:oleObj>
          </a:graphicData>
        </a:graphic>
      </p:graphicFrame>
      <p:graphicFrame>
        <p:nvGraphicFramePr>
          <p:cNvPr id="228" name="Object 4"/>
          <p:cNvGraphicFramePr/>
          <p:nvPr/>
        </p:nvGraphicFramePr>
        <p:xfrm>
          <a:off x="8459640" y="404640"/>
          <a:ext cx="505080" cy="503280"/>
        </p:xfrm>
        <a:graphic>
          <a:graphicData uri="http://schemas.openxmlformats.org/presentationml/2006/ole">
            <p:oleObj r:id="rId5" spid="">
              <p:embed/>
              <p:pic>
                <p:nvPicPr>
                  <p:cNvPr id="229" name="Object 10" descr=""/>
                  <p:cNvPicPr/>
                  <p:nvPr/>
                </p:nvPicPr>
                <p:blipFill>
                  <a:blip r:embed="rId6"/>
                  <a:stretch/>
                </p:blipFill>
                <p:spPr>
                  <a:xfrm>
                    <a:off x="8459640" y="404640"/>
                    <a:ext cx="505080" cy="503280"/>
                  </a:xfrm>
                  <a:prstGeom prst="rect">
                    <a:avLst/>
                  </a:prstGeom>
                  <a:ln>
                    <a:noFill/>
                  </a:ln>
                </p:spPr>
              </p:pic>
            </p:oleObj>
          </a:graphicData>
        </a:graphic>
      </p:graphicFrame>
      <p:graphicFrame>
        <p:nvGraphicFramePr>
          <p:cNvPr id="230" name="Object 5"/>
          <p:cNvGraphicFramePr/>
          <p:nvPr/>
        </p:nvGraphicFramePr>
        <p:xfrm>
          <a:off x="7740720" y="3500280"/>
          <a:ext cx="279360" cy="503280"/>
        </p:xfrm>
        <a:graphic>
          <a:graphicData uri="http://schemas.openxmlformats.org/presentationml/2006/ole">
            <p:oleObj r:id="rId7" spid="">
              <p:embed/>
              <p:pic>
                <p:nvPicPr>
                  <p:cNvPr id="231" name="Object 11" descr=""/>
                  <p:cNvPicPr/>
                  <p:nvPr/>
                </p:nvPicPr>
                <p:blipFill>
                  <a:blip r:embed="rId8"/>
                  <a:stretch/>
                </p:blipFill>
                <p:spPr>
                  <a:xfrm>
                    <a:off x="7740720" y="3500280"/>
                    <a:ext cx="279360" cy="503280"/>
                  </a:xfrm>
                  <a:prstGeom prst="rect">
                    <a:avLst/>
                  </a:prstGeom>
                  <a:ln>
                    <a:noFill/>
                  </a:ln>
                </p:spPr>
              </p:pic>
            </p:oleObj>
          </a:graphicData>
        </a:graphic>
      </p:graphicFrame>
      <p:graphicFrame>
        <p:nvGraphicFramePr>
          <p:cNvPr id="232" name="Object 6"/>
          <p:cNvGraphicFramePr/>
          <p:nvPr/>
        </p:nvGraphicFramePr>
        <p:xfrm>
          <a:off x="8532720" y="1773360"/>
          <a:ext cx="432000" cy="433440"/>
        </p:xfrm>
        <a:graphic>
          <a:graphicData uri="http://schemas.openxmlformats.org/presentationml/2006/ole">
            <p:oleObj r:id="rId9" spid="">
              <p:embed/>
              <p:pic>
                <p:nvPicPr>
                  <p:cNvPr id="233" name="Object 12" descr=""/>
                  <p:cNvPicPr/>
                  <p:nvPr/>
                </p:nvPicPr>
                <p:blipFill>
                  <a:blip r:embed="rId10"/>
                  <a:stretch/>
                </p:blipFill>
                <p:spPr>
                  <a:xfrm>
                    <a:off x="8532720" y="1773360"/>
                    <a:ext cx="432000" cy="433440"/>
                  </a:xfrm>
                  <a:prstGeom prst="rect">
                    <a:avLst/>
                  </a:prstGeom>
                  <a:ln>
                    <a:noFill/>
                  </a:ln>
                </p:spPr>
              </p:pic>
            </p:oleObj>
          </a:graphicData>
        </a:graphic>
      </p:graphicFrame>
      <p:sp>
        <p:nvSpPr>
          <p:cNvPr id="234" name="CustomShape 7"/>
          <p:cNvSpPr/>
          <p:nvPr/>
        </p:nvSpPr>
        <p:spPr>
          <a:xfrm>
            <a:off x="250920" y="333360"/>
            <a:ext cx="7993080" cy="1556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1" lang="fr-FR" sz="3200" spc="-1" strike="noStrike">
                <a:solidFill>
                  <a:srgbClr val="14899d"/>
                </a:solidFill>
                <a:latin typeface="Arial Black"/>
                <a:ea typeface="Arial"/>
              </a:rPr>
              <a:t>COMMENT NUMÉRISER UN CONTE</a:t>
            </a:r>
            <a:endParaRPr b="0" lang="fr-FR" sz="3200" spc="-1" strike="noStrike">
              <a:solidFill>
                <a:srgbClr val="000000"/>
              </a:solidFill>
              <a:latin typeface="Arial"/>
            </a:endParaRPr>
          </a:p>
          <a:p>
            <a:pPr>
              <a:lnSpc>
                <a:spcPct val="100000"/>
              </a:lnSpc>
            </a:pPr>
            <a:r>
              <a:rPr b="0" lang="fr-FR" sz="3200" spc="-1" strike="noStrike">
                <a:solidFill>
                  <a:srgbClr val="31a9a7"/>
                </a:solidFill>
                <a:latin typeface="Arial"/>
                <a:ea typeface="Arial"/>
              </a:rPr>
              <a:t>Thomas et la pastèque</a:t>
            </a:r>
            <a:endParaRPr b="0" lang="fr-FR" sz="3200" spc="-1" strike="noStrike">
              <a:solidFill>
                <a:srgbClr val="000000"/>
              </a:solidFill>
              <a:latin typeface="Arial"/>
            </a:endParaRPr>
          </a:p>
          <a:p>
            <a:pPr>
              <a:lnSpc>
                <a:spcPct val="100000"/>
              </a:lnSpc>
            </a:pPr>
            <a:r>
              <a:rPr b="0" lang="fr-FR" sz="3200" spc="-1" strike="noStrike">
                <a:solidFill>
                  <a:srgbClr val="75a6ce"/>
                </a:solidFill>
                <a:latin typeface="Arial"/>
                <a:ea typeface="Arial"/>
              </a:rPr>
              <a:t>Installation du logiciel Kotobee</a:t>
            </a:r>
            <a:endParaRPr b="0" lang="fr-FR" sz="3200" spc="-1" strike="noStrike">
              <a:solidFill>
                <a:srgbClr val="000000"/>
              </a:solidFill>
              <a:latin typeface="Arial"/>
            </a:endParaRPr>
          </a:p>
        </p:txBody>
      </p:sp>
      <p:pic>
        <p:nvPicPr>
          <p:cNvPr id="235" name="Picture 8" descr="C:\Users\Nuss\OneDrive - CNEAP\Mas Blanc 2017-2018\Lecturio +\Logo Lecturio + definitif\Logo Lecturio def PNG M.jpg"/>
          <p:cNvPicPr/>
          <p:nvPr/>
        </p:nvPicPr>
        <p:blipFill>
          <a:blip r:embed="rId11"/>
          <a:stretch/>
        </p:blipFill>
        <p:spPr>
          <a:xfrm>
            <a:off x="7740720" y="4780080"/>
            <a:ext cx="1122120" cy="1241280"/>
          </a:xfrm>
          <a:prstGeom prst="rect">
            <a:avLst/>
          </a:prstGeom>
          <a:ln>
            <a:noFill/>
          </a:ln>
        </p:spPr>
      </p:pic>
      <p:sp>
        <p:nvSpPr>
          <p:cNvPr id="236" name="CustomShape 8"/>
          <p:cNvSpPr/>
          <p:nvPr/>
        </p:nvSpPr>
        <p:spPr>
          <a:xfrm>
            <a:off x="0" y="6021360"/>
            <a:ext cx="9144000" cy="836640"/>
          </a:xfrm>
          <a:prstGeom prst="rect">
            <a:avLst/>
          </a:prstGeom>
          <a:gradFill rotWithShape="0">
            <a:gsLst>
              <a:gs pos="0">
                <a:srgbClr val="75bac3"/>
              </a:gs>
              <a:gs pos="100000">
                <a:srgbClr val="568990"/>
              </a:gs>
            </a:gsLst>
            <a:lin ang="5400000"/>
          </a:gradFill>
          <a:ln>
            <a:noFill/>
          </a:ln>
        </p:spPr>
        <p:style>
          <a:lnRef idx="0"/>
          <a:fillRef idx="0"/>
          <a:effectRef idx="0"/>
          <a:fontRef idx="minor"/>
        </p:style>
      </p:sp>
      <p:pic>
        <p:nvPicPr>
          <p:cNvPr id="237" name="Picture 4" descr="Resultat d'imatges de apicad"/>
          <p:cNvPicPr/>
          <p:nvPr/>
        </p:nvPicPr>
        <p:blipFill>
          <a:blip r:embed="rId12"/>
          <a:stretch/>
        </p:blipFill>
        <p:spPr>
          <a:xfrm>
            <a:off x="179280" y="6093000"/>
            <a:ext cx="1116000" cy="657000"/>
          </a:xfrm>
          <a:prstGeom prst="rect">
            <a:avLst/>
          </a:prstGeom>
          <a:ln>
            <a:noFill/>
          </a:ln>
        </p:spPr>
      </p:pic>
      <p:pic>
        <p:nvPicPr>
          <p:cNvPr id="238" name="Picture 5" descr="EU flag-Erasmus+_vect_POS"/>
          <p:cNvPicPr/>
          <p:nvPr/>
        </p:nvPicPr>
        <p:blipFill>
          <a:blip r:embed="rId13"/>
          <a:stretch/>
        </p:blipFill>
        <p:spPr>
          <a:xfrm>
            <a:off x="1403280" y="6237360"/>
            <a:ext cx="1712880" cy="452520"/>
          </a:xfrm>
          <a:prstGeom prst="rect">
            <a:avLst/>
          </a:prstGeom>
          <a:ln>
            <a:noFill/>
          </a:ln>
        </p:spPr>
      </p:pic>
      <p:sp>
        <p:nvSpPr>
          <p:cNvPr id="239" name="CustomShape 9"/>
          <p:cNvSpPr/>
          <p:nvPr/>
        </p:nvSpPr>
        <p:spPr>
          <a:xfrm>
            <a:off x="3635280" y="6381720"/>
            <a:ext cx="5400720" cy="352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ormAutofit/>
          </a:bodyPr>
          <a:p>
            <a:pPr algn="just">
              <a:lnSpc>
                <a:spcPct val="100000"/>
              </a:lnSpc>
            </a:pPr>
            <a:r>
              <a:rPr b="0" lang="fr-FR" sz="900" spc="-1" strike="noStrike">
                <a:solidFill>
                  <a:srgbClr val="000000"/>
                </a:solidFill>
                <a:latin typeface="Arial Narrow"/>
                <a:ea typeface="Arial"/>
              </a:rPr>
              <a:t>Ce projet a été financé avec le soutien de la Commission européenne. Cette publication (communication) n'engage que son auteur et la Commission n'est pas responsable de l'usage qui pourrait être fait des informations qui y sont contenues.</a:t>
            </a:r>
            <a:endParaRPr b="0" lang="fr-FR" sz="900" spc="-1" strike="noStrike">
              <a:solidFill>
                <a:srgbClr val="000000"/>
              </a:solidFill>
              <a:latin typeface="Arial"/>
            </a:endParaRPr>
          </a:p>
        </p:txBody>
      </p:sp>
      <p:sp>
        <p:nvSpPr>
          <p:cNvPr id="240" name="CustomShape 10"/>
          <p:cNvSpPr/>
          <p:nvPr/>
        </p:nvSpPr>
        <p:spPr>
          <a:xfrm>
            <a:off x="324000" y="1916280"/>
            <a:ext cx="8208720" cy="45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gn="just">
              <a:lnSpc>
                <a:spcPct val="100000"/>
              </a:lnSpc>
              <a:buClr>
                <a:srgbClr val="14899d"/>
              </a:buClr>
              <a:buFont typeface="Wingdings" charset="2"/>
              <a:buChar char=""/>
            </a:pPr>
            <a:r>
              <a:rPr b="1" lang="es-ES_tradnl" sz="2400" spc="-1" strike="noStrike">
                <a:solidFill>
                  <a:srgbClr val="000000"/>
                </a:solidFill>
                <a:latin typeface="Arial"/>
                <a:ea typeface="Arial"/>
              </a:rPr>
              <a:t>  </a:t>
            </a:r>
            <a:r>
              <a:rPr b="1" lang="es-ES" sz="2400" spc="-1" strike="noStrike">
                <a:solidFill>
                  <a:srgbClr val="0000ff"/>
                </a:solidFill>
                <a:latin typeface="Calibri"/>
                <a:ea typeface="Arial"/>
                <a:hlinkClick r:id="rId14"/>
              </a:rPr>
              <a:t>https://www.kotobee.com/</a:t>
            </a:r>
            <a:endParaRPr b="0" lang="fr-FR" sz="2400" spc="-1" strike="noStrike">
              <a:solidFill>
                <a:srgbClr val="000000"/>
              </a:solidFill>
              <a:latin typeface="Arial"/>
            </a:endParaRPr>
          </a:p>
        </p:txBody>
      </p:sp>
      <p:pic>
        <p:nvPicPr>
          <p:cNvPr id="241" name="Imagen 1" descr=""/>
          <p:cNvPicPr/>
          <p:nvPr/>
        </p:nvPicPr>
        <p:blipFill>
          <a:blip r:embed="rId15"/>
          <a:srcRect l="12988" t="9400" r="12201" b="12203"/>
          <a:stretch/>
        </p:blipFill>
        <p:spPr>
          <a:xfrm>
            <a:off x="900000" y="2495520"/>
            <a:ext cx="5980320" cy="3525840"/>
          </a:xfrm>
          <a:prstGeom prst="rect">
            <a:avLst/>
          </a:prstGeom>
          <a:ln>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2" name="Imagen 2" descr=""/>
          <p:cNvPicPr/>
          <p:nvPr/>
        </p:nvPicPr>
        <p:blipFill>
          <a:blip r:embed="rId1"/>
          <a:srcRect l="32675" t="24801" r="33463" b="31801"/>
          <a:stretch/>
        </p:blipFill>
        <p:spPr>
          <a:xfrm>
            <a:off x="1486080" y="2495520"/>
            <a:ext cx="5067000" cy="3652920"/>
          </a:xfrm>
          <a:prstGeom prst="rect">
            <a:avLst/>
          </a:prstGeom>
          <a:ln>
            <a:noFill/>
          </a:ln>
        </p:spPr>
      </p:pic>
      <p:sp>
        <p:nvSpPr>
          <p:cNvPr id="243" name="CustomShape 1"/>
          <p:cNvSpPr/>
          <p:nvPr/>
        </p:nvSpPr>
        <p:spPr>
          <a:xfrm>
            <a:off x="0" y="-27000"/>
            <a:ext cx="9144000" cy="287280"/>
          </a:xfrm>
          <a:prstGeom prst="rect">
            <a:avLst/>
          </a:prstGeom>
          <a:gradFill rotWithShape="0">
            <a:gsLst>
              <a:gs pos="0">
                <a:srgbClr val="75bac3"/>
              </a:gs>
              <a:gs pos="100000">
                <a:srgbClr val="568990"/>
              </a:gs>
            </a:gsLst>
            <a:lin ang="5400000"/>
          </a:gradFill>
          <a:ln>
            <a:noFill/>
          </a:ln>
        </p:spPr>
        <p:style>
          <a:lnRef idx="0"/>
          <a:fillRef idx="0"/>
          <a:effectRef idx="0"/>
          <a:fontRef idx="minor"/>
        </p:style>
      </p:sp>
      <p:graphicFrame>
        <p:nvGraphicFramePr>
          <p:cNvPr id="244" name="Object 2"/>
          <p:cNvGraphicFramePr/>
          <p:nvPr/>
        </p:nvGraphicFramePr>
        <p:xfrm>
          <a:off x="7956720" y="1268280"/>
          <a:ext cx="237960" cy="432000"/>
        </p:xfrm>
        <a:graphic>
          <a:graphicData uri="http://schemas.openxmlformats.org/presentationml/2006/ole">
            <p:oleObj r:id="rId2" spid="">
              <p:embed/>
              <p:pic>
                <p:nvPicPr>
                  <p:cNvPr id="245" name="Object 8" descr=""/>
                  <p:cNvPicPr/>
                  <p:nvPr/>
                </p:nvPicPr>
                <p:blipFill>
                  <a:blip r:embed="rId3"/>
                  <a:stretch/>
                </p:blipFill>
                <p:spPr>
                  <a:xfrm>
                    <a:off x="7956720" y="1268280"/>
                    <a:ext cx="237960" cy="432000"/>
                  </a:xfrm>
                  <a:prstGeom prst="rect">
                    <a:avLst/>
                  </a:prstGeom>
                  <a:ln>
                    <a:noFill/>
                  </a:ln>
                </p:spPr>
              </p:pic>
            </p:oleObj>
          </a:graphicData>
        </a:graphic>
      </p:graphicFrame>
      <p:graphicFrame>
        <p:nvGraphicFramePr>
          <p:cNvPr id="246" name="Object 3"/>
          <p:cNvGraphicFramePr/>
          <p:nvPr/>
        </p:nvGraphicFramePr>
        <p:xfrm>
          <a:off x="8388360" y="3141720"/>
          <a:ext cx="539640" cy="539640"/>
        </p:xfrm>
        <a:graphic>
          <a:graphicData uri="http://schemas.openxmlformats.org/presentationml/2006/ole">
            <p:oleObj r:id="rId4" spid="">
              <p:embed/>
              <p:pic>
                <p:nvPicPr>
                  <p:cNvPr id="247" name="Object 9" descr=""/>
                  <p:cNvPicPr/>
                  <p:nvPr/>
                </p:nvPicPr>
                <p:blipFill>
                  <a:blip r:embed="rId5"/>
                  <a:stretch/>
                </p:blipFill>
                <p:spPr>
                  <a:xfrm>
                    <a:off x="8388360" y="3141720"/>
                    <a:ext cx="539640" cy="539640"/>
                  </a:xfrm>
                  <a:prstGeom prst="rect">
                    <a:avLst/>
                  </a:prstGeom>
                  <a:ln>
                    <a:noFill/>
                  </a:ln>
                </p:spPr>
              </p:pic>
            </p:oleObj>
          </a:graphicData>
        </a:graphic>
      </p:graphicFrame>
      <p:graphicFrame>
        <p:nvGraphicFramePr>
          <p:cNvPr id="248" name="Object 4"/>
          <p:cNvGraphicFramePr/>
          <p:nvPr/>
        </p:nvGraphicFramePr>
        <p:xfrm>
          <a:off x="8459640" y="404640"/>
          <a:ext cx="505080" cy="503280"/>
        </p:xfrm>
        <a:graphic>
          <a:graphicData uri="http://schemas.openxmlformats.org/presentationml/2006/ole">
            <p:oleObj r:id="rId6" spid="">
              <p:embed/>
              <p:pic>
                <p:nvPicPr>
                  <p:cNvPr id="249" name="Object 10" descr=""/>
                  <p:cNvPicPr/>
                  <p:nvPr/>
                </p:nvPicPr>
                <p:blipFill>
                  <a:blip r:embed="rId7"/>
                  <a:stretch/>
                </p:blipFill>
                <p:spPr>
                  <a:xfrm>
                    <a:off x="8459640" y="404640"/>
                    <a:ext cx="505080" cy="503280"/>
                  </a:xfrm>
                  <a:prstGeom prst="rect">
                    <a:avLst/>
                  </a:prstGeom>
                  <a:ln>
                    <a:noFill/>
                  </a:ln>
                </p:spPr>
              </p:pic>
            </p:oleObj>
          </a:graphicData>
        </a:graphic>
      </p:graphicFrame>
      <p:graphicFrame>
        <p:nvGraphicFramePr>
          <p:cNvPr id="250" name="Object 5"/>
          <p:cNvGraphicFramePr/>
          <p:nvPr/>
        </p:nvGraphicFramePr>
        <p:xfrm>
          <a:off x="7740720" y="3500280"/>
          <a:ext cx="279360" cy="503280"/>
        </p:xfrm>
        <a:graphic>
          <a:graphicData uri="http://schemas.openxmlformats.org/presentationml/2006/ole">
            <p:oleObj r:id="rId8" spid="">
              <p:embed/>
              <p:pic>
                <p:nvPicPr>
                  <p:cNvPr id="251" name="Object 11" descr=""/>
                  <p:cNvPicPr/>
                  <p:nvPr/>
                </p:nvPicPr>
                <p:blipFill>
                  <a:blip r:embed="rId9"/>
                  <a:stretch/>
                </p:blipFill>
                <p:spPr>
                  <a:xfrm>
                    <a:off x="7740720" y="3500280"/>
                    <a:ext cx="279360" cy="503280"/>
                  </a:xfrm>
                  <a:prstGeom prst="rect">
                    <a:avLst/>
                  </a:prstGeom>
                  <a:ln>
                    <a:noFill/>
                  </a:ln>
                </p:spPr>
              </p:pic>
            </p:oleObj>
          </a:graphicData>
        </a:graphic>
      </p:graphicFrame>
      <p:graphicFrame>
        <p:nvGraphicFramePr>
          <p:cNvPr id="252" name="Object 6"/>
          <p:cNvGraphicFramePr/>
          <p:nvPr/>
        </p:nvGraphicFramePr>
        <p:xfrm>
          <a:off x="8532720" y="1773360"/>
          <a:ext cx="432000" cy="433440"/>
        </p:xfrm>
        <a:graphic>
          <a:graphicData uri="http://schemas.openxmlformats.org/presentationml/2006/ole">
            <p:oleObj r:id="rId10" spid="">
              <p:embed/>
              <p:pic>
                <p:nvPicPr>
                  <p:cNvPr id="253" name="Object 12" descr=""/>
                  <p:cNvPicPr/>
                  <p:nvPr/>
                </p:nvPicPr>
                <p:blipFill>
                  <a:blip r:embed="rId11"/>
                  <a:stretch/>
                </p:blipFill>
                <p:spPr>
                  <a:xfrm>
                    <a:off x="8532720" y="1773360"/>
                    <a:ext cx="432000" cy="433440"/>
                  </a:xfrm>
                  <a:prstGeom prst="rect">
                    <a:avLst/>
                  </a:prstGeom>
                  <a:ln>
                    <a:noFill/>
                  </a:ln>
                </p:spPr>
              </p:pic>
            </p:oleObj>
          </a:graphicData>
        </a:graphic>
      </p:graphicFrame>
      <p:sp>
        <p:nvSpPr>
          <p:cNvPr id="254" name="CustomShape 7"/>
          <p:cNvSpPr/>
          <p:nvPr/>
        </p:nvSpPr>
        <p:spPr>
          <a:xfrm>
            <a:off x="250920" y="333360"/>
            <a:ext cx="7993080" cy="1556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1" lang="fr-FR" sz="3200" spc="-1" strike="noStrike">
                <a:solidFill>
                  <a:srgbClr val="14899d"/>
                </a:solidFill>
                <a:latin typeface="Arial Black"/>
                <a:ea typeface="Arial"/>
              </a:rPr>
              <a:t>COMMENT NUMÉRISER UN CONTE</a:t>
            </a:r>
            <a:endParaRPr b="0" lang="fr-FR" sz="3200" spc="-1" strike="noStrike">
              <a:solidFill>
                <a:srgbClr val="000000"/>
              </a:solidFill>
              <a:latin typeface="Arial"/>
            </a:endParaRPr>
          </a:p>
          <a:p>
            <a:pPr>
              <a:lnSpc>
                <a:spcPct val="100000"/>
              </a:lnSpc>
            </a:pPr>
            <a:r>
              <a:rPr b="0" lang="fr-FR" sz="3200" spc="-1" strike="noStrike">
                <a:solidFill>
                  <a:srgbClr val="31a9a7"/>
                </a:solidFill>
                <a:latin typeface="Arial"/>
                <a:ea typeface="Arial"/>
              </a:rPr>
              <a:t>Thomas et la pastèque</a:t>
            </a:r>
            <a:endParaRPr b="0" lang="fr-FR" sz="3200" spc="-1" strike="noStrike">
              <a:solidFill>
                <a:srgbClr val="000000"/>
              </a:solidFill>
              <a:latin typeface="Arial"/>
            </a:endParaRPr>
          </a:p>
          <a:p>
            <a:pPr>
              <a:lnSpc>
                <a:spcPct val="100000"/>
              </a:lnSpc>
            </a:pPr>
            <a:r>
              <a:rPr b="0" lang="fr-FR" sz="3200" spc="-1" strike="noStrike">
                <a:solidFill>
                  <a:srgbClr val="75a6ce"/>
                </a:solidFill>
                <a:latin typeface="Arial"/>
                <a:ea typeface="Arial"/>
              </a:rPr>
              <a:t>Installation du logiciel Kotobee</a:t>
            </a:r>
            <a:endParaRPr b="0" lang="fr-FR" sz="3200" spc="-1" strike="noStrike">
              <a:solidFill>
                <a:srgbClr val="000000"/>
              </a:solidFill>
              <a:latin typeface="Arial"/>
            </a:endParaRPr>
          </a:p>
        </p:txBody>
      </p:sp>
      <p:pic>
        <p:nvPicPr>
          <p:cNvPr id="255" name="Picture 8" descr="C:\Users\Nuss\OneDrive - CNEAP\Mas Blanc 2017-2018\Lecturio +\Logo Lecturio + definitif\Logo Lecturio def PNG M.jpg"/>
          <p:cNvPicPr/>
          <p:nvPr/>
        </p:nvPicPr>
        <p:blipFill>
          <a:blip r:embed="rId12"/>
          <a:stretch/>
        </p:blipFill>
        <p:spPr>
          <a:xfrm>
            <a:off x="7740720" y="4780080"/>
            <a:ext cx="1122120" cy="1241280"/>
          </a:xfrm>
          <a:prstGeom prst="rect">
            <a:avLst/>
          </a:prstGeom>
          <a:ln>
            <a:noFill/>
          </a:ln>
        </p:spPr>
      </p:pic>
      <p:sp>
        <p:nvSpPr>
          <p:cNvPr id="256" name="CustomShape 8"/>
          <p:cNvSpPr/>
          <p:nvPr/>
        </p:nvSpPr>
        <p:spPr>
          <a:xfrm>
            <a:off x="0" y="6021360"/>
            <a:ext cx="9144000" cy="836640"/>
          </a:xfrm>
          <a:prstGeom prst="rect">
            <a:avLst/>
          </a:prstGeom>
          <a:gradFill rotWithShape="0">
            <a:gsLst>
              <a:gs pos="0">
                <a:srgbClr val="75bac3"/>
              </a:gs>
              <a:gs pos="100000">
                <a:srgbClr val="568990"/>
              </a:gs>
            </a:gsLst>
            <a:lin ang="5400000"/>
          </a:gradFill>
          <a:ln>
            <a:noFill/>
          </a:ln>
        </p:spPr>
        <p:style>
          <a:lnRef idx="0"/>
          <a:fillRef idx="0"/>
          <a:effectRef idx="0"/>
          <a:fontRef idx="minor"/>
        </p:style>
      </p:sp>
      <p:pic>
        <p:nvPicPr>
          <p:cNvPr id="257" name="Picture 4" descr="Resultat d'imatges de apicad"/>
          <p:cNvPicPr/>
          <p:nvPr/>
        </p:nvPicPr>
        <p:blipFill>
          <a:blip r:embed="rId13"/>
          <a:stretch/>
        </p:blipFill>
        <p:spPr>
          <a:xfrm>
            <a:off x="179280" y="6093000"/>
            <a:ext cx="1116000" cy="657000"/>
          </a:xfrm>
          <a:prstGeom prst="rect">
            <a:avLst/>
          </a:prstGeom>
          <a:ln>
            <a:noFill/>
          </a:ln>
        </p:spPr>
      </p:pic>
      <p:pic>
        <p:nvPicPr>
          <p:cNvPr id="258" name="Picture 5" descr="EU flag-Erasmus+_vect_POS"/>
          <p:cNvPicPr/>
          <p:nvPr/>
        </p:nvPicPr>
        <p:blipFill>
          <a:blip r:embed="rId14"/>
          <a:stretch/>
        </p:blipFill>
        <p:spPr>
          <a:xfrm>
            <a:off x="1403280" y="6237360"/>
            <a:ext cx="1712880" cy="452520"/>
          </a:xfrm>
          <a:prstGeom prst="rect">
            <a:avLst/>
          </a:prstGeom>
          <a:ln>
            <a:noFill/>
          </a:ln>
        </p:spPr>
      </p:pic>
      <p:sp>
        <p:nvSpPr>
          <p:cNvPr id="259" name="CustomShape 9"/>
          <p:cNvSpPr/>
          <p:nvPr/>
        </p:nvSpPr>
        <p:spPr>
          <a:xfrm>
            <a:off x="3635280" y="6381720"/>
            <a:ext cx="5400720" cy="352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ormAutofit/>
          </a:bodyPr>
          <a:p>
            <a:pPr algn="just">
              <a:lnSpc>
                <a:spcPct val="100000"/>
              </a:lnSpc>
            </a:pPr>
            <a:r>
              <a:rPr b="0" lang="fr-FR" sz="900" spc="-1" strike="noStrike">
                <a:solidFill>
                  <a:srgbClr val="000000"/>
                </a:solidFill>
                <a:latin typeface="Arial Narrow"/>
                <a:ea typeface="Arial"/>
              </a:rPr>
              <a:t>Ce projet a été financé avec le soutien de la Commission européenne. Cette publication (communication) n'engage que son auteur et la Commission n'est pas responsable de l'usage qui pourrait être fait des informations qui y sont contenues.</a:t>
            </a:r>
            <a:endParaRPr b="0" lang="fr-FR" sz="900" spc="-1" strike="noStrike">
              <a:solidFill>
                <a:srgbClr val="000000"/>
              </a:solidFill>
              <a:latin typeface="Arial"/>
            </a:endParaRPr>
          </a:p>
        </p:txBody>
      </p:sp>
      <p:sp>
        <p:nvSpPr>
          <p:cNvPr id="260" name="CustomShape 10"/>
          <p:cNvSpPr/>
          <p:nvPr/>
        </p:nvSpPr>
        <p:spPr>
          <a:xfrm>
            <a:off x="324000" y="1916280"/>
            <a:ext cx="8208720" cy="45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gn="just">
              <a:lnSpc>
                <a:spcPct val="100000"/>
              </a:lnSpc>
              <a:buClr>
                <a:srgbClr val="14899d"/>
              </a:buClr>
              <a:buFont typeface="Wingdings" charset="2"/>
              <a:buChar char=""/>
            </a:pPr>
            <a:r>
              <a:rPr b="1" lang="es-ES_tradnl" sz="2400" spc="-1" strike="noStrike">
                <a:solidFill>
                  <a:srgbClr val="000000"/>
                </a:solidFill>
                <a:latin typeface="Arial"/>
                <a:ea typeface="Arial"/>
              </a:rPr>
              <a:t>  </a:t>
            </a:r>
            <a:r>
              <a:rPr b="0" lang="fr-FR" sz="2400" spc="-1" strike="noStrike">
                <a:solidFill>
                  <a:srgbClr val="000000"/>
                </a:solidFill>
                <a:latin typeface="Calibri"/>
                <a:ea typeface="Arial"/>
              </a:rPr>
              <a:t>Choisir l’option qui vous convient le mieux selon votre PC.</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1" name="CustomShape 1"/>
          <p:cNvSpPr/>
          <p:nvPr/>
        </p:nvSpPr>
        <p:spPr>
          <a:xfrm>
            <a:off x="0" y="-27000"/>
            <a:ext cx="9144000" cy="287280"/>
          </a:xfrm>
          <a:prstGeom prst="rect">
            <a:avLst/>
          </a:prstGeom>
          <a:gradFill rotWithShape="0">
            <a:gsLst>
              <a:gs pos="0">
                <a:srgbClr val="75bac3"/>
              </a:gs>
              <a:gs pos="100000">
                <a:srgbClr val="568990"/>
              </a:gs>
            </a:gsLst>
            <a:lin ang="5400000"/>
          </a:gradFill>
          <a:ln>
            <a:noFill/>
          </a:ln>
        </p:spPr>
        <p:style>
          <a:lnRef idx="0"/>
          <a:fillRef idx="0"/>
          <a:effectRef idx="0"/>
          <a:fontRef idx="minor"/>
        </p:style>
      </p:sp>
      <p:graphicFrame>
        <p:nvGraphicFramePr>
          <p:cNvPr id="262" name="Object 2"/>
          <p:cNvGraphicFramePr/>
          <p:nvPr/>
        </p:nvGraphicFramePr>
        <p:xfrm>
          <a:off x="7956720" y="1268280"/>
          <a:ext cx="237960" cy="432000"/>
        </p:xfrm>
        <a:graphic>
          <a:graphicData uri="http://schemas.openxmlformats.org/presentationml/2006/ole">
            <p:oleObj r:id="rId1" spid="">
              <p:embed/>
              <p:pic>
                <p:nvPicPr>
                  <p:cNvPr id="263" name="Object 8" descr=""/>
                  <p:cNvPicPr/>
                  <p:nvPr/>
                </p:nvPicPr>
                <p:blipFill>
                  <a:blip r:embed="rId2"/>
                  <a:stretch/>
                </p:blipFill>
                <p:spPr>
                  <a:xfrm>
                    <a:off x="7956720" y="1268280"/>
                    <a:ext cx="237960" cy="432000"/>
                  </a:xfrm>
                  <a:prstGeom prst="rect">
                    <a:avLst/>
                  </a:prstGeom>
                  <a:ln>
                    <a:noFill/>
                  </a:ln>
                </p:spPr>
              </p:pic>
            </p:oleObj>
          </a:graphicData>
        </a:graphic>
      </p:graphicFrame>
      <p:graphicFrame>
        <p:nvGraphicFramePr>
          <p:cNvPr id="264" name="Object 3"/>
          <p:cNvGraphicFramePr/>
          <p:nvPr/>
        </p:nvGraphicFramePr>
        <p:xfrm>
          <a:off x="8388360" y="3141720"/>
          <a:ext cx="539640" cy="539640"/>
        </p:xfrm>
        <a:graphic>
          <a:graphicData uri="http://schemas.openxmlformats.org/presentationml/2006/ole">
            <p:oleObj r:id="rId3" spid="">
              <p:embed/>
              <p:pic>
                <p:nvPicPr>
                  <p:cNvPr id="265" name="Object 9" descr=""/>
                  <p:cNvPicPr/>
                  <p:nvPr/>
                </p:nvPicPr>
                <p:blipFill>
                  <a:blip r:embed="rId4"/>
                  <a:stretch/>
                </p:blipFill>
                <p:spPr>
                  <a:xfrm>
                    <a:off x="8388360" y="3141720"/>
                    <a:ext cx="539640" cy="539640"/>
                  </a:xfrm>
                  <a:prstGeom prst="rect">
                    <a:avLst/>
                  </a:prstGeom>
                  <a:ln>
                    <a:noFill/>
                  </a:ln>
                </p:spPr>
              </p:pic>
            </p:oleObj>
          </a:graphicData>
        </a:graphic>
      </p:graphicFrame>
      <p:graphicFrame>
        <p:nvGraphicFramePr>
          <p:cNvPr id="266" name="Object 4"/>
          <p:cNvGraphicFramePr/>
          <p:nvPr/>
        </p:nvGraphicFramePr>
        <p:xfrm>
          <a:off x="8459640" y="404640"/>
          <a:ext cx="505080" cy="503280"/>
        </p:xfrm>
        <a:graphic>
          <a:graphicData uri="http://schemas.openxmlformats.org/presentationml/2006/ole">
            <p:oleObj r:id="rId5" spid="">
              <p:embed/>
              <p:pic>
                <p:nvPicPr>
                  <p:cNvPr id="267" name="Object 10" descr=""/>
                  <p:cNvPicPr/>
                  <p:nvPr/>
                </p:nvPicPr>
                <p:blipFill>
                  <a:blip r:embed="rId6"/>
                  <a:stretch/>
                </p:blipFill>
                <p:spPr>
                  <a:xfrm>
                    <a:off x="8459640" y="404640"/>
                    <a:ext cx="505080" cy="503280"/>
                  </a:xfrm>
                  <a:prstGeom prst="rect">
                    <a:avLst/>
                  </a:prstGeom>
                  <a:ln>
                    <a:noFill/>
                  </a:ln>
                </p:spPr>
              </p:pic>
            </p:oleObj>
          </a:graphicData>
        </a:graphic>
      </p:graphicFrame>
      <p:graphicFrame>
        <p:nvGraphicFramePr>
          <p:cNvPr id="268" name="Object 5"/>
          <p:cNvGraphicFramePr/>
          <p:nvPr/>
        </p:nvGraphicFramePr>
        <p:xfrm>
          <a:off x="7740720" y="3500280"/>
          <a:ext cx="279360" cy="503280"/>
        </p:xfrm>
        <a:graphic>
          <a:graphicData uri="http://schemas.openxmlformats.org/presentationml/2006/ole">
            <p:oleObj r:id="rId7" spid="">
              <p:embed/>
              <p:pic>
                <p:nvPicPr>
                  <p:cNvPr id="269" name="Object 11" descr=""/>
                  <p:cNvPicPr/>
                  <p:nvPr/>
                </p:nvPicPr>
                <p:blipFill>
                  <a:blip r:embed="rId8"/>
                  <a:stretch/>
                </p:blipFill>
                <p:spPr>
                  <a:xfrm>
                    <a:off x="7740720" y="3500280"/>
                    <a:ext cx="279360" cy="503280"/>
                  </a:xfrm>
                  <a:prstGeom prst="rect">
                    <a:avLst/>
                  </a:prstGeom>
                  <a:ln>
                    <a:noFill/>
                  </a:ln>
                </p:spPr>
              </p:pic>
            </p:oleObj>
          </a:graphicData>
        </a:graphic>
      </p:graphicFrame>
      <p:graphicFrame>
        <p:nvGraphicFramePr>
          <p:cNvPr id="270" name="Object 6"/>
          <p:cNvGraphicFramePr/>
          <p:nvPr/>
        </p:nvGraphicFramePr>
        <p:xfrm>
          <a:off x="8532720" y="1773360"/>
          <a:ext cx="432000" cy="433440"/>
        </p:xfrm>
        <a:graphic>
          <a:graphicData uri="http://schemas.openxmlformats.org/presentationml/2006/ole">
            <p:oleObj r:id="rId9" spid="">
              <p:embed/>
              <p:pic>
                <p:nvPicPr>
                  <p:cNvPr id="271" name="Object 12" descr=""/>
                  <p:cNvPicPr/>
                  <p:nvPr/>
                </p:nvPicPr>
                <p:blipFill>
                  <a:blip r:embed="rId10"/>
                  <a:stretch/>
                </p:blipFill>
                <p:spPr>
                  <a:xfrm>
                    <a:off x="8532720" y="1773360"/>
                    <a:ext cx="432000" cy="433440"/>
                  </a:xfrm>
                  <a:prstGeom prst="rect">
                    <a:avLst/>
                  </a:prstGeom>
                  <a:ln>
                    <a:noFill/>
                  </a:ln>
                </p:spPr>
              </p:pic>
            </p:oleObj>
          </a:graphicData>
        </a:graphic>
      </p:graphicFrame>
      <p:sp>
        <p:nvSpPr>
          <p:cNvPr id="272" name="CustomShape 7"/>
          <p:cNvSpPr/>
          <p:nvPr/>
        </p:nvSpPr>
        <p:spPr>
          <a:xfrm>
            <a:off x="250920" y="333360"/>
            <a:ext cx="7993080" cy="1556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1" lang="fr-FR" sz="3200" spc="-1" strike="noStrike">
                <a:solidFill>
                  <a:srgbClr val="14899d"/>
                </a:solidFill>
                <a:latin typeface="Arial Black"/>
                <a:ea typeface="Arial"/>
              </a:rPr>
              <a:t>COMMENT NUMÉRISER UN CONTE</a:t>
            </a:r>
            <a:endParaRPr b="0" lang="fr-FR" sz="3200" spc="-1" strike="noStrike">
              <a:solidFill>
                <a:srgbClr val="000000"/>
              </a:solidFill>
              <a:latin typeface="Arial"/>
            </a:endParaRPr>
          </a:p>
          <a:p>
            <a:pPr>
              <a:lnSpc>
                <a:spcPct val="100000"/>
              </a:lnSpc>
            </a:pPr>
            <a:r>
              <a:rPr b="0" lang="fr-FR" sz="3200" spc="-1" strike="noStrike">
                <a:solidFill>
                  <a:srgbClr val="31a9a7"/>
                </a:solidFill>
                <a:latin typeface="Arial"/>
                <a:ea typeface="Arial"/>
              </a:rPr>
              <a:t>Thomas et la pastèque</a:t>
            </a:r>
            <a:endParaRPr b="0" lang="fr-FR" sz="3200" spc="-1" strike="noStrike">
              <a:solidFill>
                <a:srgbClr val="000000"/>
              </a:solidFill>
              <a:latin typeface="Arial"/>
            </a:endParaRPr>
          </a:p>
          <a:p>
            <a:pPr>
              <a:lnSpc>
                <a:spcPct val="100000"/>
              </a:lnSpc>
            </a:pPr>
            <a:r>
              <a:rPr b="0" lang="fr-FR" sz="3200" spc="-1" strike="noStrike">
                <a:solidFill>
                  <a:srgbClr val="75a6ce"/>
                </a:solidFill>
                <a:latin typeface="Arial"/>
                <a:ea typeface="Arial"/>
              </a:rPr>
              <a:t>Installation du logiciel Kotobee</a:t>
            </a:r>
            <a:endParaRPr b="0" lang="fr-FR" sz="3200" spc="-1" strike="noStrike">
              <a:solidFill>
                <a:srgbClr val="000000"/>
              </a:solidFill>
              <a:latin typeface="Arial"/>
            </a:endParaRPr>
          </a:p>
        </p:txBody>
      </p:sp>
      <p:pic>
        <p:nvPicPr>
          <p:cNvPr id="273" name="Picture 8" descr="C:\Users\Nuss\OneDrive - CNEAP\Mas Blanc 2017-2018\Lecturio +\Logo Lecturio + definitif\Logo Lecturio def PNG M.jpg"/>
          <p:cNvPicPr/>
          <p:nvPr/>
        </p:nvPicPr>
        <p:blipFill>
          <a:blip r:embed="rId11"/>
          <a:stretch/>
        </p:blipFill>
        <p:spPr>
          <a:xfrm>
            <a:off x="7740720" y="4780080"/>
            <a:ext cx="1122120" cy="1241280"/>
          </a:xfrm>
          <a:prstGeom prst="rect">
            <a:avLst/>
          </a:prstGeom>
          <a:ln>
            <a:noFill/>
          </a:ln>
        </p:spPr>
      </p:pic>
      <p:sp>
        <p:nvSpPr>
          <p:cNvPr id="274" name="CustomShape 8"/>
          <p:cNvSpPr/>
          <p:nvPr/>
        </p:nvSpPr>
        <p:spPr>
          <a:xfrm>
            <a:off x="0" y="6021360"/>
            <a:ext cx="9144000" cy="836640"/>
          </a:xfrm>
          <a:prstGeom prst="rect">
            <a:avLst/>
          </a:prstGeom>
          <a:gradFill rotWithShape="0">
            <a:gsLst>
              <a:gs pos="0">
                <a:srgbClr val="75bac3"/>
              </a:gs>
              <a:gs pos="100000">
                <a:srgbClr val="568990"/>
              </a:gs>
            </a:gsLst>
            <a:lin ang="5400000"/>
          </a:gradFill>
          <a:ln>
            <a:noFill/>
          </a:ln>
        </p:spPr>
        <p:style>
          <a:lnRef idx="0"/>
          <a:fillRef idx="0"/>
          <a:effectRef idx="0"/>
          <a:fontRef idx="minor"/>
        </p:style>
      </p:sp>
      <p:pic>
        <p:nvPicPr>
          <p:cNvPr id="275" name="Picture 4" descr="Resultat d'imatges de apicad"/>
          <p:cNvPicPr/>
          <p:nvPr/>
        </p:nvPicPr>
        <p:blipFill>
          <a:blip r:embed="rId12"/>
          <a:stretch/>
        </p:blipFill>
        <p:spPr>
          <a:xfrm>
            <a:off x="179280" y="6093000"/>
            <a:ext cx="1116000" cy="657000"/>
          </a:xfrm>
          <a:prstGeom prst="rect">
            <a:avLst/>
          </a:prstGeom>
          <a:ln>
            <a:noFill/>
          </a:ln>
        </p:spPr>
      </p:pic>
      <p:pic>
        <p:nvPicPr>
          <p:cNvPr id="276" name="Picture 5" descr="EU flag-Erasmus+_vect_POS"/>
          <p:cNvPicPr/>
          <p:nvPr/>
        </p:nvPicPr>
        <p:blipFill>
          <a:blip r:embed="rId13"/>
          <a:stretch/>
        </p:blipFill>
        <p:spPr>
          <a:xfrm>
            <a:off x="1403280" y="6237360"/>
            <a:ext cx="1712880" cy="452520"/>
          </a:xfrm>
          <a:prstGeom prst="rect">
            <a:avLst/>
          </a:prstGeom>
          <a:ln>
            <a:noFill/>
          </a:ln>
        </p:spPr>
      </p:pic>
      <p:sp>
        <p:nvSpPr>
          <p:cNvPr id="277" name="CustomShape 9"/>
          <p:cNvSpPr/>
          <p:nvPr/>
        </p:nvSpPr>
        <p:spPr>
          <a:xfrm>
            <a:off x="3635280" y="6381720"/>
            <a:ext cx="5400720" cy="352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ormAutofit/>
          </a:bodyPr>
          <a:p>
            <a:pPr algn="just">
              <a:lnSpc>
                <a:spcPct val="100000"/>
              </a:lnSpc>
            </a:pPr>
            <a:r>
              <a:rPr b="0" lang="fr-FR" sz="900" spc="-1" strike="noStrike">
                <a:solidFill>
                  <a:srgbClr val="000000"/>
                </a:solidFill>
                <a:latin typeface="Arial Narrow"/>
                <a:ea typeface="Arial"/>
              </a:rPr>
              <a:t>Ce projet a été financé avec le soutien de la Commission européenne. Cette publication (communication) n'engage que son auteur et la Commission n'est pas responsable de l'usage qui pourrait être fait des informations qui y sont contenues.</a:t>
            </a:r>
            <a:endParaRPr b="0" lang="fr-FR" sz="900" spc="-1" strike="noStrike">
              <a:solidFill>
                <a:srgbClr val="000000"/>
              </a:solidFill>
              <a:latin typeface="Arial"/>
            </a:endParaRPr>
          </a:p>
        </p:txBody>
      </p:sp>
      <p:sp>
        <p:nvSpPr>
          <p:cNvPr id="278" name="CustomShape 10"/>
          <p:cNvSpPr/>
          <p:nvPr/>
        </p:nvSpPr>
        <p:spPr>
          <a:xfrm>
            <a:off x="324000" y="1916280"/>
            <a:ext cx="8208720" cy="45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gn="just">
              <a:lnSpc>
                <a:spcPct val="100000"/>
              </a:lnSpc>
              <a:buClr>
                <a:srgbClr val="14899d"/>
              </a:buClr>
              <a:buFont typeface="Wingdings" charset="2"/>
              <a:buChar char=""/>
            </a:pPr>
            <a:r>
              <a:rPr b="1" lang="es-ES_tradnl" sz="2400" spc="-1" strike="noStrike">
                <a:solidFill>
                  <a:srgbClr val="000000"/>
                </a:solidFill>
                <a:latin typeface="Arial"/>
                <a:ea typeface="Arial"/>
              </a:rPr>
              <a:t>  </a:t>
            </a:r>
            <a:r>
              <a:rPr b="0" lang="fr-FR" sz="2400" spc="-1" strike="noStrike">
                <a:solidFill>
                  <a:srgbClr val="000000"/>
                </a:solidFill>
                <a:latin typeface="Calibri"/>
                <a:ea typeface="Arial"/>
              </a:rPr>
              <a:t>Exécuter le fichier téléchargé, puis, lancez le logiciel</a:t>
            </a:r>
            <a:r>
              <a:rPr b="0" lang="es-ES" sz="2400" spc="-1" strike="noStrike">
                <a:solidFill>
                  <a:srgbClr val="000000"/>
                </a:solidFill>
                <a:latin typeface="Calibri"/>
                <a:ea typeface="Arial"/>
              </a:rPr>
              <a:t>. </a:t>
            </a:r>
            <a:endParaRPr b="0" lang="fr-FR" sz="2400" spc="-1" strike="noStrike">
              <a:solidFill>
                <a:srgbClr val="000000"/>
              </a:solidFill>
              <a:latin typeface="Arial"/>
            </a:endParaRPr>
          </a:p>
        </p:txBody>
      </p:sp>
      <p:pic>
        <p:nvPicPr>
          <p:cNvPr id="279" name="Imagen 1" descr=""/>
          <p:cNvPicPr/>
          <p:nvPr/>
        </p:nvPicPr>
        <p:blipFill>
          <a:blip r:embed="rId14"/>
          <a:srcRect l="0" t="0" r="81502" b="61200"/>
          <a:stretch/>
        </p:blipFill>
        <p:spPr>
          <a:xfrm>
            <a:off x="946080" y="2484360"/>
            <a:ext cx="2924280" cy="3449880"/>
          </a:xfrm>
          <a:prstGeom prst="rect">
            <a:avLst/>
          </a:prstGeom>
          <a:ln>
            <a:noFill/>
          </a:ln>
        </p:spPr>
      </p:pic>
      <p:pic>
        <p:nvPicPr>
          <p:cNvPr id="280" name="Imagen 16" descr=""/>
          <p:cNvPicPr/>
          <p:nvPr/>
        </p:nvPicPr>
        <p:blipFill>
          <a:blip r:embed="rId15"/>
          <a:srcRect l="10821" t="19972" r="82482" b="63020"/>
          <a:stretch/>
        </p:blipFill>
        <p:spPr>
          <a:xfrm>
            <a:off x="5086440" y="2567160"/>
            <a:ext cx="2286000" cy="3265200"/>
          </a:xfrm>
          <a:prstGeom prst="rect">
            <a:avLst/>
          </a:prstGeom>
          <a:ln>
            <a:noFill/>
          </a:ln>
        </p:spPr>
      </p:pic>
    </p:spTree>
  </p:cSld>
  <mc:AlternateContent>
    <mc:Choice Requires="p14">
      <p:transition spd="slow" p14:dur="2000"/>
    </mc:Choice>
    <mc:Fallback>
      <p:transition spd="slow"/>
    </mc:Fallback>
  </mc:AlternateContent>
  <p:timing>
    <p:tnLst>
      <p:par>
        <p:cTn id="32" dur="indefinite" restart="never" nodeType="tmRoot">
          <p:childTnLst>
            <p:seq>
              <p:cTn id="33" dur="indefinite" nodeType="mainSeq">
                <p:childTnLst>
                  <p:par>
                    <p:cTn id="34" fill="hold">
                      <p:stCondLst>
                        <p:cond delay="indefinite"/>
                      </p:stCondLst>
                      <p:childTnLst>
                        <p:par>
                          <p:cTn id="35" fill="hold">
                            <p:stCondLst>
                              <p:cond delay="0"/>
                            </p:stCondLst>
                            <p:childTnLst>
                              <p:par>
                                <p:cTn id="36" nodeType="clickEffect" fill="hold" presetClass="entr" presetID="1">
                                  <p:stCondLst>
                                    <p:cond delay="0"/>
                                  </p:stCondLst>
                                  <p:childTnLst>
                                    <p:set>
                                      <p:cBhvr>
                                        <p:cTn id="37" dur="1" fill="hold">
                                          <p:stCondLst>
                                            <p:cond delay="0"/>
                                          </p:stCondLst>
                                        </p:cTn>
                                        <p:tgtEl>
                                          <p:spTgt spid="280"/>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1" name="CustomShape 1"/>
          <p:cNvSpPr/>
          <p:nvPr/>
        </p:nvSpPr>
        <p:spPr>
          <a:xfrm>
            <a:off x="0" y="-27000"/>
            <a:ext cx="9144000" cy="287280"/>
          </a:xfrm>
          <a:prstGeom prst="rect">
            <a:avLst/>
          </a:prstGeom>
          <a:gradFill rotWithShape="0">
            <a:gsLst>
              <a:gs pos="0">
                <a:srgbClr val="75bac3"/>
              </a:gs>
              <a:gs pos="100000">
                <a:srgbClr val="568990"/>
              </a:gs>
            </a:gsLst>
            <a:lin ang="5400000"/>
          </a:gradFill>
          <a:ln>
            <a:noFill/>
          </a:ln>
        </p:spPr>
        <p:style>
          <a:lnRef idx="0"/>
          <a:fillRef idx="0"/>
          <a:effectRef idx="0"/>
          <a:fontRef idx="minor"/>
        </p:style>
      </p:sp>
      <p:sp>
        <p:nvSpPr>
          <p:cNvPr id="282" name="CustomShape 2"/>
          <p:cNvSpPr/>
          <p:nvPr/>
        </p:nvSpPr>
        <p:spPr>
          <a:xfrm>
            <a:off x="250920" y="260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Création d’un fichier Epub avec Kotobee</a:t>
            </a:r>
            <a:endParaRPr b="0" lang="fr-FR" sz="2800" spc="-1" strike="noStrike">
              <a:solidFill>
                <a:srgbClr val="000000"/>
              </a:solidFill>
              <a:latin typeface="Arial"/>
            </a:endParaRPr>
          </a:p>
        </p:txBody>
      </p:sp>
      <p:sp>
        <p:nvSpPr>
          <p:cNvPr id="283" name="CustomShape 3"/>
          <p:cNvSpPr/>
          <p:nvPr/>
        </p:nvSpPr>
        <p:spPr>
          <a:xfrm>
            <a:off x="0" y="6021360"/>
            <a:ext cx="9144000" cy="836640"/>
          </a:xfrm>
          <a:prstGeom prst="rect">
            <a:avLst/>
          </a:prstGeom>
          <a:gradFill rotWithShape="0">
            <a:gsLst>
              <a:gs pos="0">
                <a:srgbClr val="75bac3"/>
              </a:gs>
              <a:gs pos="100000">
                <a:srgbClr val="568990"/>
              </a:gs>
            </a:gsLst>
            <a:lin ang="5400000"/>
          </a:gradFill>
          <a:ln>
            <a:noFill/>
          </a:ln>
        </p:spPr>
        <p:style>
          <a:lnRef idx="0"/>
          <a:fillRef idx="0"/>
          <a:effectRef idx="0"/>
          <a:fontRef idx="minor"/>
        </p:style>
      </p:sp>
      <p:pic>
        <p:nvPicPr>
          <p:cNvPr id="284" name="Picture 4" descr="Resultat d'imatges de apicad"/>
          <p:cNvPicPr/>
          <p:nvPr/>
        </p:nvPicPr>
        <p:blipFill>
          <a:blip r:embed="rId1"/>
          <a:stretch/>
        </p:blipFill>
        <p:spPr>
          <a:xfrm>
            <a:off x="179280" y="6093000"/>
            <a:ext cx="1116000" cy="657000"/>
          </a:xfrm>
          <a:prstGeom prst="rect">
            <a:avLst/>
          </a:prstGeom>
          <a:ln>
            <a:noFill/>
          </a:ln>
        </p:spPr>
      </p:pic>
      <p:pic>
        <p:nvPicPr>
          <p:cNvPr id="285" name="Picture 5" descr="EU flag-Erasmus+_vect_POS"/>
          <p:cNvPicPr/>
          <p:nvPr/>
        </p:nvPicPr>
        <p:blipFill>
          <a:blip r:embed="rId2"/>
          <a:stretch/>
        </p:blipFill>
        <p:spPr>
          <a:xfrm>
            <a:off x="1403280" y="6237360"/>
            <a:ext cx="1712880" cy="452520"/>
          </a:xfrm>
          <a:prstGeom prst="rect">
            <a:avLst/>
          </a:prstGeom>
          <a:ln>
            <a:noFill/>
          </a:ln>
        </p:spPr>
      </p:pic>
      <p:sp>
        <p:nvSpPr>
          <p:cNvPr id="286" name="CustomShape 4"/>
          <p:cNvSpPr/>
          <p:nvPr/>
        </p:nvSpPr>
        <p:spPr>
          <a:xfrm>
            <a:off x="3635280" y="6381720"/>
            <a:ext cx="5400720" cy="352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ormAutofit/>
          </a:bodyPr>
          <a:p>
            <a:pPr algn="just">
              <a:lnSpc>
                <a:spcPct val="100000"/>
              </a:lnSpc>
            </a:pPr>
            <a:r>
              <a:rPr b="0" lang="fr-FR" sz="900" spc="-1" strike="noStrike">
                <a:solidFill>
                  <a:srgbClr val="000000"/>
                </a:solidFill>
                <a:latin typeface="Arial Narrow"/>
                <a:ea typeface="Arial"/>
              </a:rPr>
              <a:t>Ce projet a été financé avec le soutien de la Commission européenne. Cette publication (communication) n'engage que son auteur et la Commission n'est pas responsable de l'usage qui pourrait être fait des informations qui y sont contenues.</a:t>
            </a:r>
            <a:endParaRPr b="0" lang="fr-FR" sz="900" spc="-1" strike="noStrike">
              <a:solidFill>
                <a:srgbClr val="000000"/>
              </a:solidFill>
              <a:latin typeface="Arial"/>
            </a:endParaRPr>
          </a:p>
        </p:txBody>
      </p:sp>
      <p:pic>
        <p:nvPicPr>
          <p:cNvPr id="287" name="Imagen 1" descr=""/>
          <p:cNvPicPr/>
          <p:nvPr/>
        </p:nvPicPr>
        <p:blipFill>
          <a:blip r:embed="rId3"/>
          <a:srcRect l="0" t="0" r="0" b="5200"/>
          <a:stretch/>
        </p:blipFill>
        <p:spPr>
          <a:xfrm>
            <a:off x="0" y="1123920"/>
            <a:ext cx="9144000" cy="4875120"/>
          </a:xfrm>
          <a:prstGeom prst="rect">
            <a:avLst/>
          </a:prstGeom>
          <a:ln>
            <a:noFill/>
          </a:ln>
        </p:spPr>
      </p:pic>
      <p:pic>
        <p:nvPicPr>
          <p:cNvPr id="288" name="Picture 28" descr="Resultat d'imatges de kotobee"/>
          <p:cNvPicPr/>
          <p:nvPr/>
        </p:nvPicPr>
        <p:blipFill>
          <a:blip r:embed="rId4"/>
          <a:stretch/>
        </p:blipFill>
        <p:spPr>
          <a:xfrm>
            <a:off x="8156520" y="320760"/>
            <a:ext cx="879480" cy="879480"/>
          </a:xfrm>
          <a:prstGeom prst="rect">
            <a:avLst/>
          </a:prstGeom>
          <a:ln>
            <a:noFill/>
          </a:ln>
        </p:spPr>
      </p:pic>
      <p:sp>
        <p:nvSpPr>
          <p:cNvPr id="289" name="CustomShape 5"/>
          <p:cNvSpPr/>
          <p:nvPr/>
        </p:nvSpPr>
        <p:spPr>
          <a:xfrm>
            <a:off x="250920" y="60804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31a9a7"/>
                </a:solidFill>
                <a:latin typeface="Arial"/>
                <a:ea typeface="Arial"/>
              </a:rPr>
              <a:t>Bureau de travail</a:t>
            </a:r>
            <a:endParaRPr b="0" lang="fr-FR"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0" name="CustomShape 1"/>
          <p:cNvSpPr/>
          <p:nvPr/>
        </p:nvSpPr>
        <p:spPr>
          <a:xfrm>
            <a:off x="0" y="-27000"/>
            <a:ext cx="9144000" cy="287280"/>
          </a:xfrm>
          <a:prstGeom prst="rect">
            <a:avLst/>
          </a:prstGeom>
          <a:gradFill rotWithShape="0">
            <a:gsLst>
              <a:gs pos="0">
                <a:srgbClr val="75bac3"/>
              </a:gs>
              <a:gs pos="100000">
                <a:srgbClr val="568990"/>
              </a:gs>
            </a:gsLst>
            <a:lin ang="5400000"/>
          </a:gradFill>
          <a:ln>
            <a:noFill/>
          </a:ln>
        </p:spPr>
        <p:style>
          <a:lnRef idx="0"/>
          <a:fillRef idx="0"/>
          <a:effectRef idx="0"/>
          <a:fontRef idx="minor"/>
        </p:style>
      </p:sp>
      <p:sp>
        <p:nvSpPr>
          <p:cNvPr id="291" name="CustomShape 2"/>
          <p:cNvSpPr/>
          <p:nvPr/>
        </p:nvSpPr>
        <p:spPr>
          <a:xfrm>
            <a:off x="250920" y="260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Création d’un fichier Epub avec Kotobee</a:t>
            </a:r>
            <a:endParaRPr b="0" lang="fr-FR" sz="2800" spc="-1" strike="noStrike">
              <a:solidFill>
                <a:srgbClr val="000000"/>
              </a:solidFill>
              <a:latin typeface="Arial"/>
            </a:endParaRPr>
          </a:p>
        </p:txBody>
      </p:sp>
      <p:sp>
        <p:nvSpPr>
          <p:cNvPr id="292" name="CustomShape 3"/>
          <p:cNvSpPr/>
          <p:nvPr/>
        </p:nvSpPr>
        <p:spPr>
          <a:xfrm>
            <a:off x="0" y="6021360"/>
            <a:ext cx="9144000" cy="836640"/>
          </a:xfrm>
          <a:prstGeom prst="rect">
            <a:avLst/>
          </a:prstGeom>
          <a:gradFill rotWithShape="0">
            <a:gsLst>
              <a:gs pos="0">
                <a:srgbClr val="75bac3"/>
              </a:gs>
              <a:gs pos="100000">
                <a:srgbClr val="568990"/>
              </a:gs>
            </a:gsLst>
            <a:lin ang="5400000"/>
          </a:gradFill>
          <a:ln>
            <a:noFill/>
          </a:ln>
        </p:spPr>
        <p:style>
          <a:lnRef idx="0"/>
          <a:fillRef idx="0"/>
          <a:effectRef idx="0"/>
          <a:fontRef idx="minor"/>
        </p:style>
      </p:sp>
      <p:pic>
        <p:nvPicPr>
          <p:cNvPr id="293" name="Picture 4" descr="Resultat d'imatges de apicad"/>
          <p:cNvPicPr/>
          <p:nvPr/>
        </p:nvPicPr>
        <p:blipFill>
          <a:blip r:embed="rId1"/>
          <a:stretch/>
        </p:blipFill>
        <p:spPr>
          <a:xfrm>
            <a:off x="179280" y="6093000"/>
            <a:ext cx="1116000" cy="657000"/>
          </a:xfrm>
          <a:prstGeom prst="rect">
            <a:avLst/>
          </a:prstGeom>
          <a:ln>
            <a:noFill/>
          </a:ln>
        </p:spPr>
      </p:pic>
      <p:pic>
        <p:nvPicPr>
          <p:cNvPr id="294" name="Picture 5" descr="EU flag-Erasmus+_vect_POS"/>
          <p:cNvPicPr/>
          <p:nvPr/>
        </p:nvPicPr>
        <p:blipFill>
          <a:blip r:embed="rId2"/>
          <a:stretch/>
        </p:blipFill>
        <p:spPr>
          <a:xfrm>
            <a:off x="1403280" y="6237360"/>
            <a:ext cx="1712880" cy="452520"/>
          </a:xfrm>
          <a:prstGeom prst="rect">
            <a:avLst/>
          </a:prstGeom>
          <a:ln>
            <a:noFill/>
          </a:ln>
        </p:spPr>
      </p:pic>
      <p:sp>
        <p:nvSpPr>
          <p:cNvPr id="295" name="CustomShape 4"/>
          <p:cNvSpPr/>
          <p:nvPr/>
        </p:nvSpPr>
        <p:spPr>
          <a:xfrm>
            <a:off x="3635280" y="6381720"/>
            <a:ext cx="5400720" cy="352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ormAutofit/>
          </a:bodyPr>
          <a:p>
            <a:pPr algn="just">
              <a:lnSpc>
                <a:spcPct val="100000"/>
              </a:lnSpc>
            </a:pPr>
            <a:r>
              <a:rPr b="0" lang="fr-FR" sz="900" spc="-1" strike="noStrike">
                <a:solidFill>
                  <a:srgbClr val="000000"/>
                </a:solidFill>
                <a:latin typeface="Arial Narrow"/>
                <a:ea typeface="Arial"/>
              </a:rPr>
              <a:t>Ce projet a été financé avec le soutien de la Commission européenne. Cette publication (communication) n'engage que son auteur et la Commission n'est pas responsable de l'usage qui pourrait être fait des informations qui y sont contenues.</a:t>
            </a:r>
            <a:endParaRPr b="0" lang="fr-FR" sz="900" spc="-1" strike="noStrike">
              <a:solidFill>
                <a:srgbClr val="000000"/>
              </a:solidFill>
              <a:latin typeface="Arial"/>
            </a:endParaRPr>
          </a:p>
        </p:txBody>
      </p:sp>
      <p:pic>
        <p:nvPicPr>
          <p:cNvPr id="296" name="Picture 28" descr="Resultat d'imatges de kotobee"/>
          <p:cNvPicPr/>
          <p:nvPr/>
        </p:nvPicPr>
        <p:blipFill>
          <a:blip r:embed="rId3"/>
          <a:stretch/>
        </p:blipFill>
        <p:spPr>
          <a:xfrm>
            <a:off x="8370720" y="320760"/>
            <a:ext cx="665280" cy="664920"/>
          </a:xfrm>
          <a:prstGeom prst="rect">
            <a:avLst/>
          </a:prstGeom>
          <a:ln>
            <a:noFill/>
          </a:ln>
        </p:spPr>
      </p:pic>
      <p:pic>
        <p:nvPicPr>
          <p:cNvPr id="297" name="Imagen 2" descr=""/>
          <p:cNvPicPr/>
          <p:nvPr/>
        </p:nvPicPr>
        <p:blipFill>
          <a:blip r:embed="rId4"/>
          <a:srcRect l="0" t="0" r="0" b="5200"/>
          <a:stretch/>
        </p:blipFill>
        <p:spPr>
          <a:xfrm>
            <a:off x="0" y="1109520"/>
            <a:ext cx="9144000" cy="4875480"/>
          </a:xfrm>
          <a:prstGeom prst="rect">
            <a:avLst/>
          </a:prstGeom>
          <a:ln>
            <a:noFill/>
          </a:ln>
        </p:spPr>
      </p:pic>
      <p:sp>
        <p:nvSpPr>
          <p:cNvPr id="298" name="CustomShape 5"/>
          <p:cNvSpPr/>
          <p:nvPr/>
        </p:nvSpPr>
        <p:spPr>
          <a:xfrm>
            <a:off x="250920" y="692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Création des chapitres</a:t>
            </a:r>
            <a:endParaRPr b="0" lang="fr-FR" sz="2800" spc="-1" strike="noStrike">
              <a:solidFill>
                <a:srgbClr val="000000"/>
              </a:solidFill>
              <a:latin typeface="Arial"/>
            </a:endParaRPr>
          </a:p>
        </p:txBody>
      </p:sp>
      <p:sp>
        <p:nvSpPr>
          <p:cNvPr id="299" name="CustomShape 6"/>
          <p:cNvSpPr/>
          <p:nvPr/>
        </p:nvSpPr>
        <p:spPr>
          <a:xfrm>
            <a:off x="0" y="2781360"/>
            <a:ext cx="1692360" cy="1439640"/>
          </a:xfrm>
          <a:prstGeom prst="rect">
            <a:avLst/>
          </a:prstGeom>
          <a:noFill/>
          <a:ln w="25560">
            <a:solidFill>
              <a:srgbClr val="ff0000"/>
            </a:solidFill>
            <a:miter/>
          </a:ln>
        </p:spPr>
        <p:style>
          <a:lnRef idx="0"/>
          <a:fillRef idx="0"/>
          <a:effectRef idx="0"/>
          <a:fontRef idx="minor"/>
        </p:style>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0" name="CustomShape 1"/>
          <p:cNvSpPr/>
          <p:nvPr/>
        </p:nvSpPr>
        <p:spPr>
          <a:xfrm>
            <a:off x="0" y="-27000"/>
            <a:ext cx="9144000" cy="287280"/>
          </a:xfrm>
          <a:prstGeom prst="rect">
            <a:avLst/>
          </a:prstGeom>
          <a:gradFill rotWithShape="0">
            <a:gsLst>
              <a:gs pos="0">
                <a:srgbClr val="75bac3"/>
              </a:gs>
              <a:gs pos="100000">
                <a:srgbClr val="568990"/>
              </a:gs>
            </a:gsLst>
            <a:lin ang="5400000"/>
          </a:gradFill>
          <a:ln>
            <a:noFill/>
          </a:ln>
        </p:spPr>
        <p:style>
          <a:lnRef idx="0"/>
          <a:fillRef idx="0"/>
          <a:effectRef idx="0"/>
          <a:fontRef idx="minor"/>
        </p:style>
      </p:sp>
      <p:sp>
        <p:nvSpPr>
          <p:cNvPr id="301" name="CustomShape 2"/>
          <p:cNvSpPr/>
          <p:nvPr/>
        </p:nvSpPr>
        <p:spPr>
          <a:xfrm>
            <a:off x="250920" y="260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Création d’un fichier Epub avec Kotobee</a:t>
            </a:r>
            <a:endParaRPr b="0" lang="fr-FR" sz="2800" spc="-1" strike="noStrike">
              <a:solidFill>
                <a:srgbClr val="000000"/>
              </a:solidFill>
              <a:latin typeface="Arial"/>
            </a:endParaRPr>
          </a:p>
        </p:txBody>
      </p:sp>
      <p:sp>
        <p:nvSpPr>
          <p:cNvPr id="302" name="CustomShape 3"/>
          <p:cNvSpPr/>
          <p:nvPr/>
        </p:nvSpPr>
        <p:spPr>
          <a:xfrm>
            <a:off x="0" y="6021360"/>
            <a:ext cx="9144000" cy="836640"/>
          </a:xfrm>
          <a:prstGeom prst="rect">
            <a:avLst/>
          </a:prstGeom>
          <a:gradFill rotWithShape="0">
            <a:gsLst>
              <a:gs pos="0">
                <a:srgbClr val="75bac3"/>
              </a:gs>
              <a:gs pos="100000">
                <a:srgbClr val="568990"/>
              </a:gs>
            </a:gsLst>
            <a:lin ang="5400000"/>
          </a:gradFill>
          <a:ln>
            <a:noFill/>
          </a:ln>
        </p:spPr>
        <p:style>
          <a:lnRef idx="0"/>
          <a:fillRef idx="0"/>
          <a:effectRef idx="0"/>
          <a:fontRef idx="minor"/>
        </p:style>
      </p:sp>
      <p:pic>
        <p:nvPicPr>
          <p:cNvPr id="303" name="Picture 4" descr="Resultat d'imatges de apicad"/>
          <p:cNvPicPr/>
          <p:nvPr/>
        </p:nvPicPr>
        <p:blipFill>
          <a:blip r:embed="rId1"/>
          <a:stretch/>
        </p:blipFill>
        <p:spPr>
          <a:xfrm>
            <a:off x="179280" y="6093000"/>
            <a:ext cx="1116000" cy="657000"/>
          </a:xfrm>
          <a:prstGeom prst="rect">
            <a:avLst/>
          </a:prstGeom>
          <a:ln>
            <a:noFill/>
          </a:ln>
        </p:spPr>
      </p:pic>
      <p:pic>
        <p:nvPicPr>
          <p:cNvPr id="304" name="Picture 5" descr="EU flag-Erasmus+_vect_POS"/>
          <p:cNvPicPr/>
          <p:nvPr/>
        </p:nvPicPr>
        <p:blipFill>
          <a:blip r:embed="rId2"/>
          <a:stretch/>
        </p:blipFill>
        <p:spPr>
          <a:xfrm>
            <a:off x="1403280" y="6237360"/>
            <a:ext cx="1712880" cy="452520"/>
          </a:xfrm>
          <a:prstGeom prst="rect">
            <a:avLst/>
          </a:prstGeom>
          <a:ln>
            <a:noFill/>
          </a:ln>
        </p:spPr>
      </p:pic>
      <p:sp>
        <p:nvSpPr>
          <p:cNvPr id="305" name="CustomShape 4"/>
          <p:cNvSpPr/>
          <p:nvPr/>
        </p:nvSpPr>
        <p:spPr>
          <a:xfrm>
            <a:off x="3635280" y="6381720"/>
            <a:ext cx="5400720" cy="352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ormAutofit/>
          </a:bodyPr>
          <a:p>
            <a:pPr algn="just">
              <a:lnSpc>
                <a:spcPct val="100000"/>
              </a:lnSpc>
            </a:pPr>
            <a:r>
              <a:rPr b="0" lang="fr-FR" sz="900" spc="-1" strike="noStrike">
                <a:solidFill>
                  <a:srgbClr val="000000"/>
                </a:solidFill>
                <a:latin typeface="Arial Narrow"/>
                <a:ea typeface="Arial"/>
              </a:rPr>
              <a:t>Ce projet a été financé avec le soutien de la Commission européenne. Cette publication (communication) n'engage que son auteur et la Commission n'est pas responsable de l'usage qui pourrait être fait des informations qui y sont contenues.</a:t>
            </a:r>
            <a:endParaRPr b="0" lang="fr-FR" sz="900" spc="-1" strike="noStrike">
              <a:solidFill>
                <a:srgbClr val="000000"/>
              </a:solidFill>
              <a:latin typeface="Arial"/>
            </a:endParaRPr>
          </a:p>
        </p:txBody>
      </p:sp>
      <p:pic>
        <p:nvPicPr>
          <p:cNvPr id="306" name="Picture 28" descr="Resultat d'imatges de kotobee"/>
          <p:cNvPicPr/>
          <p:nvPr/>
        </p:nvPicPr>
        <p:blipFill>
          <a:blip r:embed="rId3"/>
          <a:stretch/>
        </p:blipFill>
        <p:spPr>
          <a:xfrm>
            <a:off x="8370720" y="320760"/>
            <a:ext cx="665280" cy="664920"/>
          </a:xfrm>
          <a:prstGeom prst="rect">
            <a:avLst/>
          </a:prstGeom>
          <a:ln>
            <a:noFill/>
          </a:ln>
        </p:spPr>
      </p:pic>
      <p:pic>
        <p:nvPicPr>
          <p:cNvPr id="307" name="Imagen 2" descr=""/>
          <p:cNvPicPr/>
          <p:nvPr/>
        </p:nvPicPr>
        <p:blipFill>
          <a:blip r:embed="rId4"/>
          <a:srcRect l="0" t="0" r="0" b="5200"/>
          <a:stretch/>
        </p:blipFill>
        <p:spPr>
          <a:xfrm>
            <a:off x="0" y="1109520"/>
            <a:ext cx="9144000" cy="4875480"/>
          </a:xfrm>
          <a:prstGeom prst="rect">
            <a:avLst/>
          </a:prstGeom>
          <a:ln>
            <a:noFill/>
          </a:ln>
        </p:spPr>
      </p:pic>
      <p:sp>
        <p:nvSpPr>
          <p:cNvPr id="308" name="CustomShape 5"/>
          <p:cNvSpPr/>
          <p:nvPr/>
        </p:nvSpPr>
        <p:spPr>
          <a:xfrm>
            <a:off x="250920" y="692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Création des chapitres</a:t>
            </a:r>
            <a:endParaRPr b="0" lang="fr-FR" sz="2800" spc="-1" strike="noStrike">
              <a:solidFill>
                <a:srgbClr val="000000"/>
              </a:solidFill>
              <a:latin typeface="Arial"/>
            </a:endParaRPr>
          </a:p>
        </p:txBody>
      </p:sp>
      <p:pic>
        <p:nvPicPr>
          <p:cNvPr id="309" name="Imagen 2" descr=""/>
          <p:cNvPicPr/>
          <p:nvPr/>
        </p:nvPicPr>
        <p:blipFill>
          <a:blip r:embed="rId5"/>
          <a:srcRect l="0" t="129" r="82380" b="43864"/>
          <a:stretch/>
        </p:blipFill>
        <p:spPr>
          <a:xfrm>
            <a:off x="3851280" y="1490760"/>
            <a:ext cx="2362320" cy="4219560"/>
          </a:xfrm>
          <a:prstGeom prst="rect">
            <a:avLst/>
          </a:prstGeom>
          <a:ln>
            <a:noFill/>
          </a:ln>
        </p:spPr>
      </p:pic>
      <p:sp>
        <p:nvSpPr>
          <p:cNvPr id="310" name="CustomShape 6"/>
          <p:cNvSpPr/>
          <p:nvPr/>
        </p:nvSpPr>
        <p:spPr>
          <a:xfrm>
            <a:off x="1835280" y="3141720"/>
            <a:ext cx="1728720" cy="792000"/>
          </a:xfrm>
          <a:custGeom>
            <a:avLst/>
            <a:gdLst/>
            <a:ahLst/>
            <a:rect l="0" t="0" r="r" b="b"/>
            <a:pathLst>
              <a:path w="4804" h="2202">
                <a:moveTo>
                  <a:pt x="0" y="550"/>
                </a:moveTo>
                <a:lnTo>
                  <a:pt x="3702" y="550"/>
                </a:lnTo>
                <a:lnTo>
                  <a:pt x="3702" y="0"/>
                </a:lnTo>
                <a:lnTo>
                  <a:pt x="4803" y="1100"/>
                </a:lnTo>
                <a:lnTo>
                  <a:pt x="3702" y="2201"/>
                </a:lnTo>
                <a:lnTo>
                  <a:pt x="3702" y="1650"/>
                </a:lnTo>
                <a:lnTo>
                  <a:pt x="0" y="1650"/>
                </a:lnTo>
                <a:lnTo>
                  <a:pt x="550" y="1100"/>
                </a:lnTo>
                <a:lnTo>
                  <a:pt x="0" y="550"/>
                </a:lnTo>
              </a:path>
            </a:pathLst>
          </a:custGeom>
          <a:noFill/>
          <a:ln w="25560">
            <a:solidFill>
              <a:srgbClr val="ff0000"/>
            </a:solidFill>
            <a:miter/>
          </a:ln>
        </p:spPr>
        <p:style>
          <a:lnRef idx="0"/>
          <a:fillRef idx="0"/>
          <a:effectRef idx="0"/>
          <a:fontRef idx="minor"/>
        </p:style>
      </p:sp>
      <p:sp>
        <p:nvSpPr>
          <p:cNvPr id="311" name="CustomShape 7"/>
          <p:cNvSpPr/>
          <p:nvPr/>
        </p:nvSpPr>
        <p:spPr>
          <a:xfrm>
            <a:off x="3851280" y="4005360"/>
            <a:ext cx="1322280" cy="345960"/>
          </a:xfrm>
          <a:prstGeom prst="ellipse">
            <a:avLst/>
          </a:prstGeom>
          <a:noFill/>
          <a:ln w="25560">
            <a:solidFill>
              <a:srgbClr val="ff0000"/>
            </a:solidFill>
            <a:miter/>
          </a:ln>
        </p:spPr>
        <p:style>
          <a:lnRef idx="0"/>
          <a:fillRef idx="0"/>
          <a:effectRef idx="0"/>
          <a:fontRef idx="minor"/>
        </p:style>
      </p:sp>
      <p:sp>
        <p:nvSpPr>
          <p:cNvPr id="312" name="CustomShape 8"/>
          <p:cNvSpPr/>
          <p:nvPr/>
        </p:nvSpPr>
        <p:spPr>
          <a:xfrm>
            <a:off x="0" y="2781360"/>
            <a:ext cx="1692360" cy="2195280"/>
          </a:xfrm>
          <a:prstGeom prst="rect">
            <a:avLst/>
          </a:prstGeom>
          <a:noFill/>
          <a:ln w="25560">
            <a:solidFill>
              <a:srgbClr val="ff0000"/>
            </a:solidFill>
            <a:miter/>
          </a:ln>
        </p:spPr>
        <p:style>
          <a:lnRef idx="0"/>
          <a:fillRef idx="0"/>
          <a:effectRef idx="0"/>
          <a:fontRef idx="minor"/>
        </p:style>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3" name="CustomShape 1"/>
          <p:cNvSpPr/>
          <p:nvPr/>
        </p:nvSpPr>
        <p:spPr>
          <a:xfrm>
            <a:off x="0" y="-27000"/>
            <a:ext cx="9144000" cy="287280"/>
          </a:xfrm>
          <a:prstGeom prst="rect">
            <a:avLst/>
          </a:prstGeom>
          <a:gradFill rotWithShape="0">
            <a:gsLst>
              <a:gs pos="0">
                <a:srgbClr val="75bac3"/>
              </a:gs>
              <a:gs pos="100000">
                <a:srgbClr val="568990"/>
              </a:gs>
            </a:gsLst>
            <a:lin ang="5400000"/>
          </a:gradFill>
          <a:ln>
            <a:noFill/>
          </a:ln>
        </p:spPr>
        <p:style>
          <a:lnRef idx="0"/>
          <a:fillRef idx="0"/>
          <a:effectRef idx="0"/>
          <a:fontRef idx="minor"/>
        </p:style>
      </p:sp>
      <p:sp>
        <p:nvSpPr>
          <p:cNvPr id="314" name="CustomShape 2"/>
          <p:cNvSpPr/>
          <p:nvPr/>
        </p:nvSpPr>
        <p:spPr>
          <a:xfrm>
            <a:off x="0" y="6021360"/>
            <a:ext cx="9144000" cy="836640"/>
          </a:xfrm>
          <a:prstGeom prst="rect">
            <a:avLst/>
          </a:prstGeom>
          <a:gradFill rotWithShape="0">
            <a:gsLst>
              <a:gs pos="0">
                <a:srgbClr val="75bac3"/>
              </a:gs>
              <a:gs pos="100000">
                <a:srgbClr val="568990"/>
              </a:gs>
            </a:gsLst>
            <a:lin ang="5400000"/>
          </a:gradFill>
          <a:ln>
            <a:noFill/>
          </a:ln>
        </p:spPr>
        <p:style>
          <a:lnRef idx="0"/>
          <a:fillRef idx="0"/>
          <a:effectRef idx="0"/>
          <a:fontRef idx="minor"/>
        </p:style>
      </p:sp>
      <p:pic>
        <p:nvPicPr>
          <p:cNvPr id="315" name="Picture 4" descr="Resultat d'imatges de apicad"/>
          <p:cNvPicPr/>
          <p:nvPr/>
        </p:nvPicPr>
        <p:blipFill>
          <a:blip r:embed="rId1"/>
          <a:stretch/>
        </p:blipFill>
        <p:spPr>
          <a:xfrm>
            <a:off x="179280" y="6093000"/>
            <a:ext cx="1116000" cy="657000"/>
          </a:xfrm>
          <a:prstGeom prst="rect">
            <a:avLst/>
          </a:prstGeom>
          <a:ln>
            <a:noFill/>
          </a:ln>
        </p:spPr>
      </p:pic>
      <p:pic>
        <p:nvPicPr>
          <p:cNvPr id="316" name="Picture 5" descr="EU flag-Erasmus+_vect_POS"/>
          <p:cNvPicPr/>
          <p:nvPr/>
        </p:nvPicPr>
        <p:blipFill>
          <a:blip r:embed="rId2"/>
          <a:stretch/>
        </p:blipFill>
        <p:spPr>
          <a:xfrm>
            <a:off x="1403280" y="6237360"/>
            <a:ext cx="1712880" cy="452520"/>
          </a:xfrm>
          <a:prstGeom prst="rect">
            <a:avLst/>
          </a:prstGeom>
          <a:ln>
            <a:noFill/>
          </a:ln>
        </p:spPr>
      </p:pic>
      <p:sp>
        <p:nvSpPr>
          <p:cNvPr id="317" name="CustomShape 3"/>
          <p:cNvSpPr/>
          <p:nvPr/>
        </p:nvSpPr>
        <p:spPr>
          <a:xfrm>
            <a:off x="3635280" y="6381720"/>
            <a:ext cx="5400720" cy="352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ormAutofit/>
          </a:bodyPr>
          <a:p>
            <a:pPr algn="just">
              <a:lnSpc>
                <a:spcPct val="100000"/>
              </a:lnSpc>
            </a:pPr>
            <a:r>
              <a:rPr b="0" lang="fr-FR" sz="900" spc="-1" strike="noStrike">
                <a:solidFill>
                  <a:srgbClr val="000000"/>
                </a:solidFill>
                <a:latin typeface="Arial Narrow"/>
                <a:ea typeface="Arial"/>
              </a:rPr>
              <a:t>Ce projet a été financé avec le soutien de la Commission européenne. Cette publication (communication) n'engage que son auteur et la Commission n'est pas responsable de l'usage qui pourrait être fait des informations qui y sont contenues.</a:t>
            </a:r>
            <a:endParaRPr b="0" lang="fr-FR" sz="900" spc="-1" strike="noStrike">
              <a:solidFill>
                <a:srgbClr val="000000"/>
              </a:solidFill>
              <a:latin typeface="Arial"/>
            </a:endParaRPr>
          </a:p>
        </p:txBody>
      </p:sp>
      <p:pic>
        <p:nvPicPr>
          <p:cNvPr id="318" name="Picture 28" descr="Resultat d'imatges de kotobee"/>
          <p:cNvPicPr/>
          <p:nvPr/>
        </p:nvPicPr>
        <p:blipFill>
          <a:blip r:embed="rId3"/>
          <a:stretch/>
        </p:blipFill>
        <p:spPr>
          <a:xfrm>
            <a:off x="8370720" y="320760"/>
            <a:ext cx="665280" cy="664920"/>
          </a:xfrm>
          <a:prstGeom prst="rect">
            <a:avLst/>
          </a:prstGeom>
          <a:ln>
            <a:noFill/>
          </a:ln>
        </p:spPr>
      </p:pic>
      <p:pic>
        <p:nvPicPr>
          <p:cNvPr id="319" name="Imagen 1" descr=""/>
          <p:cNvPicPr/>
          <p:nvPr/>
        </p:nvPicPr>
        <p:blipFill>
          <a:blip r:embed="rId4"/>
          <a:srcRect l="0" t="0" r="0" b="5200"/>
          <a:stretch/>
        </p:blipFill>
        <p:spPr>
          <a:xfrm>
            <a:off x="0" y="1144440"/>
            <a:ext cx="9144000" cy="4876920"/>
          </a:xfrm>
          <a:prstGeom prst="rect">
            <a:avLst/>
          </a:prstGeom>
          <a:ln>
            <a:noFill/>
          </a:ln>
        </p:spPr>
      </p:pic>
      <p:sp>
        <p:nvSpPr>
          <p:cNvPr id="320" name="CustomShape 4"/>
          <p:cNvSpPr/>
          <p:nvPr/>
        </p:nvSpPr>
        <p:spPr>
          <a:xfrm>
            <a:off x="250920" y="260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Création d’un fichier Epub avec Kotobee</a:t>
            </a:r>
            <a:endParaRPr b="0" lang="fr-FR" sz="2800" spc="-1" strike="noStrike">
              <a:solidFill>
                <a:srgbClr val="000000"/>
              </a:solidFill>
              <a:latin typeface="Arial"/>
            </a:endParaRPr>
          </a:p>
        </p:txBody>
      </p:sp>
      <p:sp>
        <p:nvSpPr>
          <p:cNvPr id="321" name="CustomShape 5"/>
          <p:cNvSpPr/>
          <p:nvPr/>
        </p:nvSpPr>
        <p:spPr>
          <a:xfrm>
            <a:off x="250920" y="692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Création des chapitres</a:t>
            </a:r>
            <a:endParaRPr b="0" lang="fr-FR" sz="2800" spc="-1" strike="noStrike">
              <a:solidFill>
                <a:srgbClr val="000000"/>
              </a:solidFill>
              <a:latin typeface="Arial"/>
            </a:endParaRPr>
          </a:p>
        </p:txBody>
      </p:sp>
      <p:sp>
        <p:nvSpPr>
          <p:cNvPr id="322" name="CustomShape 6"/>
          <p:cNvSpPr/>
          <p:nvPr/>
        </p:nvSpPr>
        <p:spPr>
          <a:xfrm>
            <a:off x="0" y="2781360"/>
            <a:ext cx="1692360" cy="2195280"/>
          </a:xfrm>
          <a:prstGeom prst="rect">
            <a:avLst/>
          </a:prstGeom>
          <a:noFill/>
          <a:ln w="25560">
            <a:solidFill>
              <a:srgbClr val="ff0000"/>
            </a:solidFill>
            <a:miter/>
          </a:ln>
        </p:spPr>
        <p:style>
          <a:lnRef idx="0"/>
          <a:fillRef idx="0"/>
          <a:effectRef idx="0"/>
          <a:fontRef idx="minor"/>
        </p:style>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3" name="CustomShape 1"/>
          <p:cNvSpPr/>
          <p:nvPr/>
        </p:nvSpPr>
        <p:spPr>
          <a:xfrm>
            <a:off x="0" y="-27000"/>
            <a:ext cx="9144000" cy="287280"/>
          </a:xfrm>
          <a:prstGeom prst="rect">
            <a:avLst/>
          </a:prstGeom>
          <a:gradFill rotWithShape="0">
            <a:gsLst>
              <a:gs pos="0">
                <a:srgbClr val="75bac3"/>
              </a:gs>
              <a:gs pos="100000">
                <a:srgbClr val="568990"/>
              </a:gs>
            </a:gsLst>
            <a:lin ang="5400000"/>
          </a:gradFill>
          <a:ln>
            <a:noFill/>
          </a:ln>
        </p:spPr>
        <p:style>
          <a:lnRef idx="0"/>
          <a:fillRef idx="0"/>
          <a:effectRef idx="0"/>
          <a:fontRef idx="minor"/>
        </p:style>
      </p:sp>
      <p:sp>
        <p:nvSpPr>
          <p:cNvPr id="324" name="CustomShape 2"/>
          <p:cNvSpPr/>
          <p:nvPr/>
        </p:nvSpPr>
        <p:spPr>
          <a:xfrm>
            <a:off x="0" y="6021360"/>
            <a:ext cx="9144000" cy="836640"/>
          </a:xfrm>
          <a:prstGeom prst="rect">
            <a:avLst/>
          </a:prstGeom>
          <a:gradFill rotWithShape="0">
            <a:gsLst>
              <a:gs pos="0">
                <a:srgbClr val="75bac3"/>
              </a:gs>
              <a:gs pos="100000">
                <a:srgbClr val="568990"/>
              </a:gs>
            </a:gsLst>
            <a:lin ang="5400000"/>
          </a:gradFill>
          <a:ln>
            <a:noFill/>
          </a:ln>
        </p:spPr>
        <p:style>
          <a:lnRef idx="0"/>
          <a:fillRef idx="0"/>
          <a:effectRef idx="0"/>
          <a:fontRef idx="minor"/>
        </p:style>
      </p:sp>
      <p:pic>
        <p:nvPicPr>
          <p:cNvPr id="325" name="Picture 4" descr="Resultat d'imatges de apicad"/>
          <p:cNvPicPr/>
          <p:nvPr/>
        </p:nvPicPr>
        <p:blipFill>
          <a:blip r:embed="rId1"/>
          <a:stretch/>
        </p:blipFill>
        <p:spPr>
          <a:xfrm>
            <a:off x="179280" y="6093000"/>
            <a:ext cx="1116000" cy="657000"/>
          </a:xfrm>
          <a:prstGeom prst="rect">
            <a:avLst/>
          </a:prstGeom>
          <a:ln>
            <a:noFill/>
          </a:ln>
        </p:spPr>
      </p:pic>
      <p:pic>
        <p:nvPicPr>
          <p:cNvPr id="326" name="Picture 5" descr="EU flag-Erasmus+_vect_POS"/>
          <p:cNvPicPr/>
          <p:nvPr/>
        </p:nvPicPr>
        <p:blipFill>
          <a:blip r:embed="rId2"/>
          <a:stretch/>
        </p:blipFill>
        <p:spPr>
          <a:xfrm>
            <a:off x="1403280" y="6237360"/>
            <a:ext cx="1712880" cy="452520"/>
          </a:xfrm>
          <a:prstGeom prst="rect">
            <a:avLst/>
          </a:prstGeom>
          <a:ln>
            <a:noFill/>
          </a:ln>
        </p:spPr>
      </p:pic>
      <p:sp>
        <p:nvSpPr>
          <p:cNvPr id="327" name="CustomShape 3"/>
          <p:cNvSpPr/>
          <p:nvPr/>
        </p:nvSpPr>
        <p:spPr>
          <a:xfrm>
            <a:off x="3635280" y="6381720"/>
            <a:ext cx="5400720" cy="352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ormAutofit/>
          </a:bodyPr>
          <a:p>
            <a:pPr algn="just">
              <a:lnSpc>
                <a:spcPct val="100000"/>
              </a:lnSpc>
            </a:pPr>
            <a:r>
              <a:rPr b="0" lang="fr-FR" sz="900" spc="-1" strike="noStrike">
                <a:solidFill>
                  <a:srgbClr val="000000"/>
                </a:solidFill>
                <a:latin typeface="Arial Narrow"/>
                <a:ea typeface="Arial"/>
              </a:rPr>
              <a:t>Ce projet a été financé avec le soutien de la Commission européenne. Cette publication (communication) n'engage que son auteur et la Commission n'est pas responsable de l'usage qui pourrait être fait des informations qui y sont contenues.</a:t>
            </a:r>
            <a:endParaRPr b="0" lang="fr-FR" sz="900" spc="-1" strike="noStrike">
              <a:solidFill>
                <a:srgbClr val="000000"/>
              </a:solidFill>
              <a:latin typeface="Arial"/>
            </a:endParaRPr>
          </a:p>
        </p:txBody>
      </p:sp>
      <p:pic>
        <p:nvPicPr>
          <p:cNvPr id="328" name="Picture 28" descr="Resultat d'imatges de kotobee"/>
          <p:cNvPicPr/>
          <p:nvPr/>
        </p:nvPicPr>
        <p:blipFill>
          <a:blip r:embed="rId3"/>
          <a:stretch/>
        </p:blipFill>
        <p:spPr>
          <a:xfrm>
            <a:off x="8370720" y="320760"/>
            <a:ext cx="665280" cy="664920"/>
          </a:xfrm>
          <a:prstGeom prst="rect">
            <a:avLst/>
          </a:prstGeom>
          <a:ln>
            <a:noFill/>
          </a:ln>
        </p:spPr>
      </p:pic>
      <p:pic>
        <p:nvPicPr>
          <p:cNvPr id="329" name="Imagen 1" descr=""/>
          <p:cNvPicPr/>
          <p:nvPr/>
        </p:nvPicPr>
        <p:blipFill>
          <a:blip r:embed="rId4"/>
          <a:srcRect l="0" t="0" r="0" b="5200"/>
          <a:stretch/>
        </p:blipFill>
        <p:spPr>
          <a:xfrm>
            <a:off x="0" y="1144440"/>
            <a:ext cx="9144000" cy="4876920"/>
          </a:xfrm>
          <a:prstGeom prst="rect">
            <a:avLst/>
          </a:prstGeom>
          <a:ln>
            <a:noFill/>
          </a:ln>
        </p:spPr>
      </p:pic>
      <p:sp>
        <p:nvSpPr>
          <p:cNvPr id="330" name="CustomShape 4"/>
          <p:cNvSpPr/>
          <p:nvPr/>
        </p:nvSpPr>
        <p:spPr>
          <a:xfrm>
            <a:off x="1835280" y="3429000"/>
            <a:ext cx="1728720" cy="792000"/>
          </a:xfrm>
          <a:custGeom>
            <a:avLst/>
            <a:gdLst/>
            <a:ahLst/>
            <a:rect l="0" t="0" r="r" b="b"/>
            <a:pathLst>
              <a:path w="4804" h="2202">
                <a:moveTo>
                  <a:pt x="0" y="550"/>
                </a:moveTo>
                <a:lnTo>
                  <a:pt x="3702" y="550"/>
                </a:lnTo>
                <a:lnTo>
                  <a:pt x="3702" y="0"/>
                </a:lnTo>
                <a:lnTo>
                  <a:pt x="4803" y="1100"/>
                </a:lnTo>
                <a:lnTo>
                  <a:pt x="3702" y="2201"/>
                </a:lnTo>
                <a:lnTo>
                  <a:pt x="3702" y="1650"/>
                </a:lnTo>
                <a:lnTo>
                  <a:pt x="0" y="1650"/>
                </a:lnTo>
                <a:lnTo>
                  <a:pt x="550" y="1100"/>
                </a:lnTo>
                <a:lnTo>
                  <a:pt x="0" y="550"/>
                </a:lnTo>
              </a:path>
            </a:pathLst>
          </a:custGeom>
          <a:noFill/>
          <a:ln w="25560">
            <a:solidFill>
              <a:srgbClr val="ff0000"/>
            </a:solidFill>
            <a:miter/>
          </a:ln>
        </p:spPr>
        <p:style>
          <a:lnRef idx="0"/>
          <a:fillRef idx="0"/>
          <a:effectRef idx="0"/>
          <a:fontRef idx="minor"/>
        </p:style>
      </p:sp>
      <p:pic>
        <p:nvPicPr>
          <p:cNvPr id="331" name="Imagen 1" descr=""/>
          <p:cNvPicPr/>
          <p:nvPr/>
        </p:nvPicPr>
        <p:blipFill>
          <a:blip r:embed="rId5"/>
          <a:srcRect l="-293" t="-847" r="82677" b="28616"/>
          <a:stretch/>
        </p:blipFill>
        <p:spPr>
          <a:xfrm>
            <a:off x="3780000" y="2060640"/>
            <a:ext cx="1611000" cy="3716280"/>
          </a:xfrm>
          <a:prstGeom prst="rect">
            <a:avLst/>
          </a:prstGeom>
          <a:ln>
            <a:noFill/>
          </a:ln>
        </p:spPr>
      </p:pic>
      <p:sp>
        <p:nvSpPr>
          <p:cNvPr id="332" name="CustomShape 5"/>
          <p:cNvSpPr/>
          <p:nvPr/>
        </p:nvSpPr>
        <p:spPr>
          <a:xfrm>
            <a:off x="3780000" y="4005360"/>
            <a:ext cx="287280" cy="287280"/>
          </a:xfrm>
          <a:prstGeom prst="ellipse">
            <a:avLst/>
          </a:prstGeom>
          <a:noFill/>
          <a:ln w="25560">
            <a:solidFill>
              <a:srgbClr val="ff0000"/>
            </a:solidFill>
            <a:miter/>
          </a:ln>
        </p:spPr>
        <p:style>
          <a:lnRef idx="0"/>
          <a:fillRef idx="0"/>
          <a:effectRef idx="0"/>
          <a:fontRef idx="minor"/>
        </p:style>
      </p:sp>
      <p:sp>
        <p:nvSpPr>
          <p:cNvPr id="333" name="CustomShape 6"/>
          <p:cNvSpPr/>
          <p:nvPr/>
        </p:nvSpPr>
        <p:spPr>
          <a:xfrm>
            <a:off x="3780000" y="4976640"/>
            <a:ext cx="287280" cy="289080"/>
          </a:xfrm>
          <a:prstGeom prst="ellipse">
            <a:avLst/>
          </a:prstGeom>
          <a:noFill/>
          <a:ln w="25560">
            <a:solidFill>
              <a:srgbClr val="ff0000"/>
            </a:solidFill>
            <a:miter/>
          </a:ln>
        </p:spPr>
        <p:style>
          <a:lnRef idx="0"/>
          <a:fillRef idx="0"/>
          <a:effectRef idx="0"/>
          <a:fontRef idx="minor"/>
        </p:style>
      </p:sp>
      <p:sp>
        <p:nvSpPr>
          <p:cNvPr id="334" name="CustomShape 7"/>
          <p:cNvSpPr/>
          <p:nvPr/>
        </p:nvSpPr>
        <p:spPr>
          <a:xfrm>
            <a:off x="250920" y="260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Création d’un fichier Epub avec Kotobee</a:t>
            </a:r>
            <a:endParaRPr b="0" lang="fr-FR" sz="2800" spc="-1" strike="noStrike">
              <a:solidFill>
                <a:srgbClr val="000000"/>
              </a:solidFill>
              <a:latin typeface="Arial"/>
            </a:endParaRPr>
          </a:p>
        </p:txBody>
      </p:sp>
      <p:sp>
        <p:nvSpPr>
          <p:cNvPr id="335" name="CustomShape 8"/>
          <p:cNvSpPr/>
          <p:nvPr/>
        </p:nvSpPr>
        <p:spPr>
          <a:xfrm>
            <a:off x="250920" y="692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Création des sous-chapitres</a:t>
            </a:r>
            <a:endParaRPr b="0" lang="fr-FR" sz="2800" spc="-1" strike="noStrike">
              <a:solidFill>
                <a:srgbClr val="000000"/>
              </a:solidFill>
              <a:latin typeface="Arial"/>
            </a:endParaRPr>
          </a:p>
        </p:txBody>
      </p:sp>
      <p:sp>
        <p:nvSpPr>
          <p:cNvPr id="336" name="CustomShape 9"/>
          <p:cNvSpPr/>
          <p:nvPr/>
        </p:nvSpPr>
        <p:spPr>
          <a:xfrm>
            <a:off x="0" y="2781360"/>
            <a:ext cx="1692360" cy="2195280"/>
          </a:xfrm>
          <a:prstGeom prst="rect">
            <a:avLst/>
          </a:prstGeom>
          <a:noFill/>
          <a:ln w="25560">
            <a:solidFill>
              <a:srgbClr val="ff0000"/>
            </a:solidFill>
            <a:miter/>
          </a:ln>
        </p:spPr>
        <p:style>
          <a:lnRef idx="0"/>
          <a:fillRef idx="0"/>
          <a:effectRef idx="0"/>
          <a:fontRef idx="minor"/>
        </p:style>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7" name="CustomShape 1"/>
          <p:cNvSpPr/>
          <p:nvPr/>
        </p:nvSpPr>
        <p:spPr>
          <a:xfrm>
            <a:off x="0" y="-27000"/>
            <a:ext cx="9144000" cy="287280"/>
          </a:xfrm>
          <a:prstGeom prst="rect">
            <a:avLst/>
          </a:prstGeom>
          <a:gradFill rotWithShape="0">
            <a:gsLst>
              <a:gs pos="0">
                <a:srgbClr val="75bac3"/>
              </a:gs>
              <a:gs pos="100000">
                <a:srgbClr val="568990"/>
              </a:gs>
            </a:gsLst>
            <a:lin ang="5400000"/>
          </a:gradFill>
          <a:ln>
            <a:noFill/>
          </a:ln>
        </p:spPr>
        <p:style>
          <a:lnRef idx="0"/>
          <a:fillRef idx="0"/>
          <a:effectRef idx="0"/>
          <a:fontRef idx="minor"/>
        </p:style>
      </p:sp>
      <p:sp>
        <p:nvSpPr>
          <p:cNvPr id="338" name="CustomShape 2"/>
          <p:cNvSpPr/>
          <p:nvPr/>
        </p:nvSpPr>
        <p:spPr>
          <a:xfrm>
            <a:off x="0" y="6021360"/>
            <a:ext cx="9144000" cy="836640"/>
          </a:xfrm>
          <a:prstGeom prst="rect">
            <a:avLst/>
          </a:prstGeom>
          <a:gradFill rotWithShape="0">
            <a:gsLst>
              <a:gs pos="0">
                <a:srgbClr val="75bac3"/>
              </a:gs>
              <a:gs pos="100000">
                <a:srgbClr val="568990"/>
              </a:gs>
            </a:gsLst>
            <a:lin ang="5400000"/>
          </a:gradFill>
          <a:ln>
            <a:noFill/>
          </a:ln>
        </p:spPr>
        <p:style>
          <a:lnRef idx="0"/>
          <a:fillRef idx="0"/>
          <a:effectRef idx="0"/>
          <a:fontRef idx="minor"/>
        </p:style>
      </p:sp>
      <p:pic>
        <p:nvPicPr>
          <p:cNvPr id="339" name="Picture 4" descr="Resultat d'imatges de apicad"/>
          <p:cNvPicPr/>
          <p:nvPr/>
        </p:nvPicPr>
        <p:blipFill>
          <a:blip r:embed="rId1"/>
          <a:stretch/>
        </p:blipFill>
        <p:spPr>
          <a:xfrm>
            <a:off x="179280" y="6093000"/>
            <a:ext cx="1116000" cy="657000"/>
          </a:xfrm>
          <a:prstGeom prst="rect">
            <a:avLst/>
          </a:prstGeom>
          <a:ln>
            <a:noFill/>
          </a:ln>
        </p:spPr>
      </p:pic>
      <p:pic>
        <p:nvPicPr>
          <p:cNvPr id="340" name="Picture 5" descr="EU flag-Erasmus+_vect_POS"/>
          <p:cNvPicPr/>
          <p:nvPr/>
        </p:nvPicPr>
        <p:blipFill>
          <a:blip r:embed="rId2"/>
          <a:stretch/>
        </p:blipFill>
        <p:spPr>
          <a:xfrm>
            <a:off x="1403280" y="6237360"/>
            <a:ext cx="1712880" cy="452520"/>
          </a:xfrm>
          <a:prstGeom prst="rect">
            <a:avLst/>
          </a:prstGeom>
          <a:ln>
            <a:noFill/>
          </a:ln>
        </p:spPr>
      </p:pic>
      <p:sp>
        <p:nvSpPr>
          <p:cNvPr id="341" name="CustomShape 3"/>
          <p:cNvSpPr/>
          <p:nvPr/>
        </p:nvSpPr>
        <p:spPr>
          <a:xfrm>
            <a:off x="3635280" y="6381720"/>
            <a:ext cx="5400720" cy="352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ormAutofit/>
          </a:bodyPr>
          <a:p>
            <a:pPr algn="just">
              <a:lnSpc>
                <a:spcPct val="100000"/>
              </a:lnSpc>
            </a:pPr>
            <a:r>
              <a:rPr b="0" lang="fr-FR" sz="900" spc="-1" strike="noStrike">
                <a:solidFill>
                  <a:srgbClr val="000000"/>
                </a:solidFill>
                <a:latin typeface="Arial Narrow"/>
                <a:ea typeface="Arial"/>
              </a:rPr>
              <a:t>Ce projet a été financé avec le soutien de la Commission européenne. Cette publication (communication) n'engage que son auteur et la Commission n'est pas responsable de l'usage qui pourrait être fait des informations qui y sont contenues.</a:t>
            </a:r>
            <a:endParaRPr b="0" lang="fr-FR" sz="900" spc="-1" strike="noStrike">
              <a:solidFill>
                <a:srgbClr val="000000"/>
              </a:solidFill>
              <a:latin typeface="Arial"/>
            </a:endParaRPr>
          </a:p>
        </p:txBody>
      </p:sp>
      <p:pic>
        <p:nvPicPr>
          <p:cNvPr id="342" name="Picture 28" descr="Resultat d'imatges de kotobee"/>
          <p:cNvPicPr/>
          <p:nvPr/>
        </p:nvPicPr>
        <p:blipFill>
          <a:blip r:embed="rId3"/>
          <a:stretch/>
        </p:blipFill>
        <p:spPr>
          <a:xfrm>
            <a:off x="8370720" y="320760"/>
            <a:ext cx="665280" cy="664920"/>
          </a:xfrm>
          <a:prstGeom prst="rect">
            <a:avLst/>
          </a:prstGeom>
          <a:ln>
            <a:noFill/>
          </a:ln>
        </p:spPr>
      </p:pic>
      <p:pic>
        <p:nvPicPr>
          <p:cNvPr id="343" name="Imagen 2" descr=""/>
          <p:cNvPicPr/>
          <p:nvPr/>
        </p:nvPicPr>
        <p:blipFill>
          <a:blip r:embed="rId4"/>
          <a:srcRect l="0" t="0" r="0" b="5200"/>
          <a:stretch/>
        </p:blipFill>
        <p:spPr>
          <a:xfrm>
            <a:off x="0" y="1141560"/>
            <a:ext cx="9144000" cy="4875120"/>
          </a:xfrm>
          <a:prstGeom prst="rect">
            <a:avLst/>
          </a:prstGeom>
          <a:ln>
            <a:noFill/>
          </a:ln>
        </p:spPr>
      </p:pic>
      <p:sp>
        <p:nvSpPr>
          <p:cNvPr id="344" name="CustomShape 4"/>
          <p:cNvSpPr/>
          <p:nvPr/>
        </p:nvSpPr>
        <p:spPr>
          <a:xfrm>
            <a:off x="250920" y="260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Création d’un fichier Epub avec Kotobee</a:t>
            </a:r>
            <a:endParaRPr b="0" lang="fr-FR" sz="2800" spc="-1" strike="noStrike">
              <a:solidFill>
                <a:srgbClr val="000000"/>
              </a:solidFill>
              <a:latin typeface="Arial"/>
            </a:endParaRPr>
          </a:p>
        </p:txBody>
      </p:sp>
      <p:sp>
        <p:nvSpPr>
          <p:cNvPr id="345" name="CustomShape 5"/>
          <p:cNvSpPr/>
          <p:nvPr/>
        </p:nvSpPr>
        <p:spPr>
          <a:xfrm>
            <a:off x="250920" y="692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Organisation d’un chapitre</a:t>
            </a:r>
            <a:endParaRPr b="0" lang="fr-FR" sz="2800" spc="-1" strike="noStrike">
              <a:solidFill>
                <a:srgbClr val="000000"/>
              </a:solidFill>
              <a:latin typeface="Arial"/>
            </a:endParaRPr>
          </a:p>
        </p:txBody>
      </p:sp>
      <p:sp>
        <p:nvSpPr>
          <p:cNvPr id="346" name="CustomShape 6"/>
          <p:cNvSpPr/>
          <p:nvPr/>
        </p:nvSpPr>
        <p:spPr>
          <a:xfrm>
            <a:off x="0" y="3429000"/>
            <a:ext cx="1692360" cy="2160720"/>
          </a:xfrm>
          <a:prstGeom prst="rect">
            <a:avLst/>
          </a:prstGeom>
          <a:noFill/>
          <a:ln w="25560">
            <a:solidFill>
              <a:srgbClr val="ff0000"/>
            </a:solidFill>
            <a:miter/>
          </a:ln>
        </p:spPr>
        <p:style>
          <a:lnRef idx="0"/>
          <a:fillRef idx="0"/>
          <a:effectRef idx="0"/>
          <a:fontRef idx="minor"/>
        </p:style>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7" name="CustomShape 1"/>
          <p:cNvSpPr/>
          <p:nvPr/>
        </p:nvSpPr>
        <p:spPr>
          <a:xfrm>
            <a:off x="0" y="-27000"/>
            <a:ext cx="9144000" cy="287280"/>
          </a:xfrm>
          <a:prstGeom prst="rect">
            <a:avLst/>
          </a:prstGeom>
          <a:gradFill rotWithShape="0">
            <a:gsLst>
              <a:gs pos="0">
                <a:srgbClr val="75bac3"/>
              </a:gs>
              <a:gs pos="100000">
                <a:srgbClr val="568990"/>
              </a:gs>
            </a:gsLst>
            <a:lin ang="5400000"/>
          </a:gradFill>
          <a:ln>
            <a:noFill/>
          </a:ln>
        </p:spPr>
        <p:style>
          <a:lnRef idx="0"/>
          <a:fillRef idx="0"/>
          <a:effectRef idx="0"/>
          <a:fontRef idx="minor"/>
        </p:style>
      </p:sp>
      <p:sp>
        <p:nvSpPr>
          <p:cNvPr id="348" name="CustomShape 2"/>
          <p:cNvSpPr/>
          <p:nvPr/>
        </p:nvSpPr>
        <p:spPr>
          <a:xfrm>
            <a:off x="0" y="6021360"/>
            <a:ext cx="9144000" cy="836640"/>
          </a:xfrm>
          <a:prstGeom prst="rect">
            <a:avLst/>
          </a:prstGeom>
          <a:gradFill rotWithShape="0">
            <a:gsLst>
              <a:gs pos="0">
                <a:srgbClr val="75bac3"/>
              </a:gs>
              <a:gs pos="100000">
                <a:srgbClr val="568990"/>
              </a:gs>
            </a:gsLst>
            <a:lin ang="5400000"/>
          </a:gradFill>
          <a:ln>
            <a:noFill/>
          </a:ln>
        </p:spPr>
        <p:style>
          <a:lnRef idx="0"/>
          <a:fillRef idx="0"/>
          <a:effectRef idx="0"/>
          <a:fontRef idx="minor"/>
        </p:style>
      </p:sp>
      <p:pic>
        <p:nvPicPr>
          <p:cNvPr id="349" name="Picture 4" descr="Resultat d'imatges de apicad"/>
          <p:cNvPicPr/>
          <p:nvPr/>
        </p:nvPicPr>
        <p:blipFill>
          <a:blip r:embed="rId1"/>
          <a:stretch/>
        </p:blipFill>
        <p:spPr>
          <a:xfrm>
            <a:off x="179280" y="6093000"/>
            <a:ext cx="1116000" cy="657000"/>
          </a:xfrm>
          <a:prstGeom prst="rect">
            <a:avLst/>
          </a:prstGeom>
          <a:ln>
            <a:noFill/>
          </a:ln>
        </p:spPr>
      </p:pic>
      <p:pic>
        <p:nvPicPr>
          <p:cNvPr id="350" name="Picture 5" descr="EU flag-Erasmus+_vect_POS"/>
          <p:cNvPicPr/>
          <p:nvPr/>
        </p:nvPicPr>
        <p:blipFill>
          <a:blip r:embed="rId2"/>
          <a:stretch/>
        </p:blipFill>
        <p:spPr>
          <a:xfrm>
            <a:off x="1403280" y="6237360"/>
            <a:ext cx="1712880" cy="452520"/>
          </a:xfrm>
          <a:prstGeom prst="rect">
            <a:avLst/>
          </a:prstGeom>
          <a:ln>
            <a:noFill/>
          </a:ln>
        </p:spPr>
      </p:pic>
      <p:sp>
        <p:nvSpPr>
          <p:cNvPr id="351" name="CustomShape 3"/>
          <p:cNvSpPr/>
          <p:nvPr/>
        </p:nvSpPr>
        <p:spPr>
          <a:xfrm>
            <a:off x="3635280" y="6381720"/>
            <a:ext cx="5400720" cy="352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ormAutofit/>
          </a:bodyPr>
          <a:p>
            <a:pPr algn="just">
              <a:lnSpc>
                <a:spcPct val="100000"/>
              </a:lnSpc>
            </a:pPr>
            <a:r>
              <a:rPr b="0" lang="fr-FR" sz="900" spc="-1" strike="noStrike">
                <a:solidFill>
                  <a:srgbClr val="000000"/>
                </a:solidFill>
                <a:latin typeface="Arial Narrow"/>
                <a:ea typeface="Arial"/>
              </a:rPr>
              <a:t>Ce projet a été financé avec le soutien de la Commission européenne. Cette publication (communication) n'engage que son auteur et la Commission n'est pas responsable de l'usage qui pourrait être fait des informations qui y sont contenues.</a:t>
            </a:r>
            <a:endParaRPr b="0" lang="fr-FR" sz="900" spc="-1" strike="noStrike">
              <a:solidFill>
                <a:srgbClr val="000000"/>
              </a:solidFill>
              <a:latin typeface="Arial"/>
            </a:endParaRPr>
          </a:p>
        </p:txBody>
      </p:sp>
      <p:pic>
        <p:nvPicPr>
          <p:cNvPr id="352" name="Picture 28" descr="Resultat d'imatges de kotobee"/>
          <p:cNvPicPr/>
          <p:nvPr/>
        </p:nvPicPr>
        <p:blipFill>
          <a:blip r:embed="rId3"/>
          <a:stretch/>
        </p:blipFill>
        <p:spPr>
          <a:xfrm>
            <a:off x="8370720" y="320760"/>
            <a:ext cx="665280" cy="664920"/>
          </a:xfrm>
          <a:prstGeom prst="rect">
            <a:avLst/>
          </a:prstGeom>
          <a:ln>
            <a:noFill/>
          </a:ln>
        </p:spPr>
      </p:pic>
      <p:pic>
        <p:nvPicPr>
          <p:cNvPr id="353" name="Imagen 2" descr=""/>
          <p:cNvPicPr/>
          <p:nvPr/>
        </p:nvPicPr>
        <p:blipFill>
          <a:blip r:embed="rId4"/>
          <a:srcRect l="0" t="0" r="0" b="5200"/>
          <a:stretch/>
        </p:blipFill>
        <p:spPr>
          <a:xfrm>
            <a:off x="0" y="1141560"/>
            <a:ext cx="9144000" cy="4875120"/>
          </a:xfrm>
          <a:prstGeom prst="rect">
            <a:avLst/>
          </a:prstGeom>
          <a:ln>
            <a:noFill/>
          </a:ln>
        </p:spPr>
      </p:pic>
      <p:sp>
        <p:nvSpPr>
          <p:cNvPr id="354" name="CustomShape 4"/>
          <p:cNvSpPr/>
          <p:nvPr/>
        </p:nvSpPr>
        <p:spPr>
          <a:xfrm>
            <a:off x="250920" y="260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Création d’un fichier Epub avec Kotobee</a:t>
            </a:r>
            <a:endParaRPr b="0" lang="fr-FR" sz="2800" spc="-1" strike="noStrike">
              <a:solidFill>
                <a:srgbClr val="000000"/>
              </a:solidFill>
              <a:latin typeface="Arial"/>
            </a:endParaRPr>
          </a:p>
        </p:txBody>
      </p:sp>
      <p:sp>
        <p:nvSpPr>
          <p:cNvPr id="355" name="CustomShape 5"/>
          <p:cNvSpPr/>
          <p:nvPr/>
        </p:nvSpPr>
        <p:spPr>
          <a:xfrm>
            <a:off x="250920" y="692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Organisation d’un chapitre</a:t>
            </a:r>
            <a:endParaRPr b="0" lang="fr-FR" sz="2800" spc="-1" strike="noStrike">
              <a:solidFill>
                <a:srgbClr val="000000"/>
              </a:solidFill>
              <a:latin typeface="Arial"/>
            </a:endParaRPr>
          </a:p>
        </p:txBody>
      </p:sp>
      <p:sp>
        <p:nvSpPr>
          <p:cNvPr id="356" name="CustomShape 6"/>
          <p:cNvSpPr/>
          <p:nvPr/>
        </p:nvSpPr>
        <p:spPr>
          <a:xfrm>
            <a:off x="0" y="3429000"/>
            <a:ext cx="1692360" cy="2160720"/>
          </a:xfrm>
          <a:prstGeom prst="rect">
            <a:avLst/>
          </a:prstGeom>
          <a:noFill/>
          <a:ln w="25560">
            <a:solidFill>
              <a:srgbClr val="ff0000"/>
            </a:solidFill>
            <a:miter/>
          </a:ln>
        </p:spPr>
        <p:style>
          <a:lnRef idx="0"/>
          <a:fillRef idx="0"/>
          <a:effectRef idx="0"/>
          <a:fontRef idx="minor"/>
        </p:style>
      </p:sp>
      <p:sp>
        <p:nvSpPr>
          <p:cNvPr id="357" name="CustomShape 7"/>
          <p:cNvSpPr/>
          <p:nvPr/>
        </p:nvSpPr>
        <p:spPr>
          <a:xfrm>
            <a:off x="1835280" y="3429000"/>
            <a:ext cx="1728720" cy="792000"/>
          </a:xfrm>
          <a:custGeom>
            <a:avLst/>
            <a:gdLst/>
            <a:ahLst/>
            <a:rect l="0" t="0" r="r" b="b"/>
            <a:pathLst>
              <a:path w="4804" h="2202">
                <a:moveTo>
                  <a:pt x="0" y="550"/>
                </a:moveTo>
                <a:lnTo>
                  <a:pt x="3702" y="550"/>
                </a:lnTo>
                <a:lnTo>
                  <a:pt x="3702" y="0"/>
                </a:lnTo>
                <a:lnTo>
                  <a:pt x="4803" y="1100"/>
                </a:lnTo>
                <a:lnTo>
                  <a:pt x="3702" y="2201"/>
                </a:lnTo>
                <a:lnTo>
                  <a:pt x="3702" y="1650"/>
                </a:lnTo>
                <a:lnTo>
                  <a:pt x="0" y="1650"/>
                </a:lnTo>
                <a:lnTo>
                  <a:pt x="550" y="1100"/>
                </a:lnTo>
                <a:lnTo>
                  <a:pt x="0" y="550"/>
                </a:lnTo>
              </a:path>
            </a:pathLst>
          </a:custGeom>
          <a:noFill/>
          <a:ln w="25560">
            <a:solidFill>
              <a:srgbClr val="ff0000"/>
            </a:solidFill>
            <a:miter/>
          </a:ln>
        </p:spPr>
        <p:style>
          <a:lnRef idx="0"/>
          <a:fillRef idx="0"/>
          <a:effectRef idx="0"/>
          <a:fontRef idx="minor"/>
        </p:style>
      </p:sp>
      <p:pic>
        <p:nvPicPr>
          <p:cNvPr id="358" name="Imagen 2" descr=""/>
          <p:cNvPicPr/>
          <p:nvPr/>
        </p:nvPicPr>
        <p:blipFill>
          <a:blip r:embed="rId5"/>
          <a:srcRect l="0" t="44322" r="81593" b="13676"/>
          <a:stretch/>
        </p:blipFill>
        <p:spPr>
          <a:xfrm>
            <a:off x="3726000" y="1236600"/>
            <a:ext cx="3725640" cy="4783320"/>
          </a:xfrm>
          <a:prstGeom prst="rect">
            <a:avLst/>
          </a:prstGeom>
          <a:ln>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 name="CustomShape 1"/>
          <p:cNvSpPr/>
          <p:nvPr/>
        </p:nvSpPr>
        <p:spPr>
          <a:xfrm>
            <a:off x="0" y="-27000"/>
            <a:ext cx="9144000" cy="287280"/>
          </a:xfrm>
          <a:prstGeom prst="rect">
            <a:avLst/>
          </a:prstGeom>
          <a:gradFill rotWithShape="0">
            <a:gsLst>
              <a:gs pos="0">
                <a:srgbClr val="75bac3"/>
              </a:gs>
              <a:gs pos="100000">
                <a:srgbClr val="568990"/>
              </a:gs>
            </a:gsLst>
            <a:lin ang="5400000"/>
          </a:gradFill>
          <a:ln>
            <a:noFill/>
          </a:ln>
        </p:spPr>
        <p:style>
          <a:lnRef idx="0"/>
          <a:fillRef idx="0"/>
          <a:effectRef idx="0"/>
          <a:fontRef idx="minor"/>
        </p:style>
      </p:sp>
      <p:graphicFrame>
        <p:nvGraphicFramePr>
          <p:cNvPr id="52" name="Object 2"/>
          <p:cNvGraphicFramePr/>
          <p:nvPr/>
        </p:nvGraphicFramePr>
        <p:xfrm>
          <a:off x="7956720" y="1268280"/>
          <a:ext cx="237960" cy="432000"/>
        </p:xfrm>
        <a:graphic>
          <a:graphicData uri="http://schemas.openxmlformats.org/presentationml/2006/ole">
            <p:oleObj r:id="rId1" spid="">
              <p:embed/>
              <p:pic>
                <p:nvPicPr>
                  <p:cNvPr id="53" name="Object 8" descr=""/>
                  <p:cNvPicPr/>
                  <p:nvPr/>
                </p:nvPicPr>
                <p:blipFill>
                  <a:blip r:embed="rId2"/>
                  <a:stretch/>
                </p:blipFill>
                <p:spPr>
                  <a:xfrm>
                    <a:off x="7956720" y="1268280"/>
                    <a:ext cx="237960" cy="432000"/>
                  </a:xfrm>
                  <a:prstGeom prst="rect">
                    <a:avLst/>
                  </a:prstGeom>
                  <a:ln>
                    <a:noFill/>
                  </a:ln>
                </p:spPr>
              </p:pic>
            </p:oleObj>
          </a:graphicData>
        </a:graphic>
      </p:graphicFrame>
      <p:graphicFrame>
        <p:nvGraphicFramePr>
          <p:cNvPr id="54" name="Object 3"/>
          <p:cNvGraphicFramePr/>
          <p:nvPr/>
        </p:nvGraphicFramePr>
        <p:xfrm>
          <a:off x="8388360" y="3141720"/>
          <a:ext cx="539640" cy="539640"/>
        </p:xfrm>
        <a:graphic>
          <a:graphicData uri="http://schemas.openxmlformats.org/presentationml/2006/ole">
            <p:oleObj r:id="rId3" spid="">
              <p:embed/>
              <p:pic>
                <p:nvPicPr>
                  <p:cNvPr id="55" name="Object 9" descr=""/>
                  <p:cNvPicPr/>
                  <p:nvPr/>
                </p:nvPicPr>
                <p:blipFill>
                  <a:blip r:embed="rId4"/>
                  <a:stretch/>
                </p:blipFill>
                <p:spPr>
                  <a:xfrm>
                    <a:off x="8388360" y="3141720"/>
                    <a:ext cx="539640" cy="539640"/>
                  </a:xfrm>
                  <a:prstGeom prst="rect">
                    <a:avLst/>
                  </a:prstGeom>
                  <a:ln>
                    <a:noFill/>
                  </a:ln>
                </p:spPr>
              </p:pic>
            </p:oleObj>
          </a:graphicData>
        </a:graphic>
      </p:graphicFrame>
      <p:graphicFrame>
        <p:nvGraphicFramePr>
          <p:cNvPr id="56" name="Object 4"/>
          <p:cNvGraphicFramePr/>
          <p:nvPr/>
        </p:nvGraphicFramePr>
        <p:xfrm>
          <a:off x="8459640" y="404640"/>
          <a:ext cx="505080" cy="503280"/>
        </p:xfrm>
        <a:graphic>
          <a:graphicData uri="http://schemas.openxmlformats.org/presentationml/2006/ole">
            <p:oleObj r:id="rId5" spid="">
              <p:embed/>
              <p:pic>
                <p:nvPicPr>
                  <p:cNvPr id="57" name="Object 10" descr=""/>
                  <p:cNvPicPr/>
                  <p:nvPr/>
                </p:nvPicPr>
                <p:blipFill>
                  <a:blip r:embed="rId6"/>
                  <a:stretch/>
                </p:blipFill>
                <p:spPr>
                  <a:xfrm>
                    <a:off x="8459640" y="404640"/>
                    <a:ext cx="505080" cy="503280"/>
                  </a:xfrm>
                  <a:prstGeom prst="rect">
                    <a:avLst/>
                  </a:prstGeom>
                  <a:ln>
                    <a:noFill/>
                  </a:ln>
                </p:spPr>
              </p:pic>
            </p:oleObj>
          </a:graphicData>
        </a:graphic>
      </p:graphicFrame>
      <p:graphicFrame>
        <p:nvGraphicFramePr>
          <p:cNvPr id="58" name="Object 5"/>
          <p:cNvGraphicFramePr/>
          <p:nvPr/>
        </p:nvGraphicFramePr>
        <p:xfrm>
          <a:off x="7740720" y="3500280"/>
          <a:ext cx="279360" cy="503280"/>
        </p:xfrm>
        <a:graphic>
          <a:graphicData uri="http://schemas.openxmlformats.org/presentationml/2006/ole">
            <p:oleObj r:id="rId7" spid="">
              <p:embed/>
              <p:pic>
                <p:nvPicPr>
                  <p:cNvPr id="59" name="Object 11" descr=""/>
                  <p:cNvPicPr/>
                  <p:nvPr/>
                </p:nvPicPr>
                <p:blipFill>
                  <a:blip r:embed="rId8"/>
                  <a:stretch/>
                </p:blipFill>
                <p:spPr>
                  <a:xfrm>
                    <a:off x="7740720" y="3500280"/>
                    <a:ext cx="279360" cy="503280"/>
                  </a:xfrm>
                  <a:prstGeom prst="rect">
                    <a:avLst/>
                  </a:prstGeom>
                  <a:ln>
                    <a:noFill/>
                  </a:ln>
                </p:spPr>
              </p:pic>
            </p:oleObj>
          </a:graphicData>
        </a:graphic>
      </p:graphicFrame>
      <p:graphicFrame>
        <p:nvGraphicFramePr>
          <p:cNvPr id="60" name="Object 6"/>
          <p:cNvGraphicFramePr/>
          <p:nvPr/>
        </p:nvGraphicFramePr>
        <p:xfrm>
          <a:off x="8532720" y="1773360"/>
          <a:ext cx="432000" cy="433440"/>
        </p:xfrm>
        <a:graphic>
          <a:graphicData uri="http://schemas.openxmlformats.org/presentationml/2006/ole">
            <p:oleObj r:id="rId9" spid="">
              <p:embed/>
              <p:pic>
                <p:nvPicPr>
                  <p:cNvPr id="61" name="Object 12" descr=""/>
                  <p:cNvPicPr/>
                  <p:nvPr/>
                </p:nvPicPr>
                <p:blipFill>
                  <a:blip r:embed="rId10"/>
                  <a:stretch/>
                </p:blipFill>
                <p:spPr>
                  <a:xfrm>
                    <a:off x="8532720" y="1773360"/>
                    <a:ext cx="432000" cy="433440"/>
                  </a:xfrm>
                  <a:prstGeom prst="rect">
                    <a:avLst/>
                  </a:prstGeom>
                  <a:ln>
                    <a:noFill/>
                  </a:ln>
                </p:spPr>
              </p:pic>
            </p:oleObj>
          </a:graphicData>
        </a:graphic>
      </p:graphicFrame>
      <p:sp>
        <p:nvSpPr>
          <p:cNvPr id="62" name="CustomShape 7"/>
          <p:cNvSpPr/>
          <p:nvPr/>
        </p:nvSpPr>
        <p:spPr>
          <a:xfrm>
            <a:off x="250920" y="836640"/>
            <a:ext cx="7993080" cy="1556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1" lang="fr-FR" sz="3200" spc="-1" strike="noStrike">
                <a:solidFill>
                  <a:srgbClr val="14899d"/>
                </a:solidFill>
                <a:latin typeface="Arial Black"/>
                <a:ea typeface="Arial"/>
              </a:rPr>
              <a:t>COMMENT NUMÉRISER UN CONTE</a:t>
            </a:r>
            <a:endParaRPr b="0" lang="fr-FR" sz="3200" spc="-1" strike="noStrike">
              <a:solidFill>
                <a:srgbClr val="000000"/>
              </a:solidFill>
              <a:latin typeface="Arial"/>
            </a:endParaRPr>
          </a:p>
          <a:p>
            <a:pPr>
              <a:lnSpc>
                <a:spcPct val="100000"/>
              </a:lnSpc>
            </a:pPr>
            <a:r>
              <a:rPr b="0" lang="fr-FR" sz="3200" spc="-1" strike="noStrike">
                <a:solidFill>
                  <a:srgbClr val="31a9a7"/>
                </a:solidFill>
                <a:latin typeface="Arial"/>
                <a:ea typeface="Arial"/>
              </a:rPr>
              <a:t>Thomas et la pastèque</a:t>
            </a:r>
            <a:endParaRPr b="0" lang="fr-FR" sz="3200" spc="-1" strike="noStrike">
              <a:solidFill>
                <a:srgbClr val="000000"/>
              </a:solidFill>
              <a:latin typeface="Arial"/>
            </a:endParaRPr>
          </a:p>
          <a:p>
            <a:pPr>
              <a:lnSpc>
                <a:spcPct val="100000"/>
              </a:lnSpc>
            </a:pPr>
            <a:r>
              <a:rPr b="0" lang="fr-FR" sz="3200" spc="-1" strike="noStrike">
                <a:solidFill>
                  <a:srgbClr val="75a6ce"/>
                </a:solidFill>
                <a:latin typeface="Arial"/>
                <a:ea typeface="Arial"/>
              </a:rPr>
              <a:t>Les fichiers</a:t>
            </a:r>
            <a:endParaRPr b="0" lang="fr-FR" sz="3200" spc="-1" strike="noStrike">
              <a:solidFill>
                <a:srgbClr val="000000"/>
              </a:solidFill>
              <a:latin typeface="Arial"/>
            </a:endParaRPr>
          </a:p>
        </p:txBody>
      </p:sp>
      <p:pic>
        <p:nvPicPr>
          <p:cNvPr id="63" name="Picture 8" descr="C:\Users\Nuss\OneDrive - CNEAP\Mas Blanc 2017-2018\Lecturio +\Logo Lecturio + definitif\Logo Lecturio def PNG M.jpg"/>
          <p:cNvPicPr/>
          <p:nvPr/>
        </p:nvPicPr>
        <p:blipFill>
          <a:blip r:embed="rId11"/>
          <a:stretch/>
        </p:blipFill>
        <p:spPr>
          <a:xfrm>
            <a:off x="7740720" y="4780080"/>
            <a:ext cx="1122120" cy="1241280"/>
          </a:xfrm>
          <a:prstGeom prst="rect">
            <a:avLst/>
          </a:prstGeom>
          <a:ln>
            <a:noFill/>
          </a:ln>
        </p:spPr>
      </p:pic>
      <p:sp>
        <p:nvSpPr>
          <p:cNvPr id="64" name="CustomShape 8"/>
          <p:cNvSpPr/>
          <p:nvPr/>
        </p:nvSpPr>
        <p:spPr>
          <a:xfrm>
            <a:off x="0" y="6021360"/>
            <a:ext cx="9144000" cy="836640"/>
          </a:xfrm>
          <a:prstGeom prst="rect">
            <a:avLst/>
          </a:prstGeom>
          <a:gradFill rotWithShape="0">
            <a:gsLst>
              <a:gs pos="0">
                <a:srgbClr val="75bac3"/>
              </a:gs>
              <a:gs pos="100000">
                <a:srgbClr val="568990"/>
              </a:gs>
            </a:gsLst>
            <a:lin ang="5400000"/>
          </a:gradFill>
          <a:ln>
            <a:noFill/>
          </a:ln>
        </p:spPr>
        <p:style>
          <a:lnRef idx="0"/>
          <a:fillRef idx="0"/>
          <a:effectRef idx="0"/>
          <a:fontRef idx="minor"/>
        </p:style>
      </p:sp>
      <p:pic>
        <p:nvPicPr>
          <p:cNvPr id="65" name="Picture 4" descr="Resultat d'imatges de apicad"/>
          <p:cNvPicPr/>
          <p:nvPr/>
        </p:nvPicPr>
        <p:blipFill>
          <a:blip r:embed="rId12"/>
          <a:stretch/>
        </p:blipFill>
        <p:spPr>
          <a:xfrm>
            <a:off x="179280" y="6093000"/>
            <a:ext cx="1116000" cy="657000"/>
          </a:xfrm>
          <a:prstGeom prst="rect">
            <a:avLst/>
          </a:prstGeom>
          <a:ln>
            <a:noFill/>
          </a:ln>
        </p:spPr>
      </p:pic>
      <p:pic>
        <p:nvPicPr>
          <p:cNvPr id="66" name="Picture 5" descr="EU flag-Erasmus+_vect_POS"/>
          <p:cNvPicPr/>
          <p:nvPr/>
        </p:nvPicPr>
        <p:blipFill>
          <a:blip r:embed="rId13"/>
          <a:stretch/>
        </p:blipFill>
        <p:spPr>
          <a:xfrm>
            <a:off x="1403280" y="6237360"/>
            <a:ext cx="1712880" cy="452520"/>
          </a:xfrm>
          <a:prstGeom prst="rect">
            <a:avLst/>
          </a:prstGeom>
          <a:ln>
            <a:noFill/>
          </a:ln>
        </p:spPr>
      </p:pic>
      <p:sp>
        <p:nvSpPr>
          <p:cNvPr id="67" name="CustomShape 9"/>
          <p:cNvSpPr/>
          <p:nvPr/>
        </p:nvSpPr>
        <p:spPr>
          <a:xfrm>
            <a:off x="3635280" y="6381720"/>
            <a:ext cx="5400720" cy="352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ormAutofit/>
          </a:bodyPr>
          <a:p>
            <a:pPr algn="just">
              <a:lnSpc>
                <a:spcPct val="100000"/>
              </a:lnSpc>
            </a:pPr>
            <a:r>
              <a:rPr b="0" lang="fr-FR" sz="900" spc="-1" strike="noStrike">
                <a:solidFill>
                  <a:srgbClr val="000000"/>
                </a:solidFill>
                <a:latin typeface="Arial Narrow"/>
                <a:ea typeface="Arial"/>
              </a:rPr>
              <a:t>Ce projet a été financé avec le soutien de la Commission européenne. Cette publication (communication) n'engage que son auteur et la Commission n'est pas responsable de l'usage qui pourrait être fait des informations qui y sont contenues.</a:t>
            </a:r>
            <a:endParaRPr b="0" lang="fr-FR" sz="900" spc="-1" strike="noStrike">
              <a:solidFill>
                <a:srgbClr val="000000"/>
              </a:solidFill>
              <a:latin typeface="Arial"/>
            </a:endParaRPr>
          </a:p>
        </p:txBody>
      </p:sp>
      <p:sp>
        <p:nvSpPr>
          <p:cNvPr id="68" name="CustomShape 10"/>
          <p:cNvSpPr/>
          <p:nvPr/>
        </p:nvSpPr>
        <p:spPr>
          <a:xfrm>
            <a:off x="324000" y="2890800"/>
            <a:ext cx="8208720" cy="19227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gn="just">
              <a:lnSpc>
                <a:spcPct val="100000"/>
              </a:lnSpc>
              <a:buClr>
                <a:srgbClr val="14899d"/>
              </a:buClr>
              <a:buFont typeface="Wingdings" charset="2"/>
              <a:buChar char=""/>
            </a:pPr>
            <a:r>
              <a:rPr b="0" lang="es-ES_tradnl" sz="2400" spc="-1" strike="noStrike">
                <a:solidFill>
                  <a:srgbClr val="000000"/>
                </a:solidFill>
                <a:latin typeface="Arial"/>
                <a:ea typeface="Arial"/>
              </a:rPr>
              <a:t> </a:t>
            </a:r>
            <a:r>
              <a:rPr b="0" lang="es-ES_tradnl" sz="2400" spc="-1" strike="noStrike">
                <a:solidFill>
                  <a:srgbClr val="000000"/>
                </a:solidFill>
                <a:latin typeface="Arial"/>
                <a:ea typeface="Arial"/>
              </a:rPr>
              <a:t>Le </a:t>
            </a:r>
            <a:r>
              <a:rPr b="1" lang="es-ES_tradnl" sz="2400" spc="-1" strike="noStrike">
                <a:solidFill>
                  <a:srgbClr val="000000"/>
                </a:solidFill>
                <a:latin typeface="Arial"/>
                <a:ea typeface="Arial"/>
              </a:rPr>
              <a:t>texte</a:t>
            </a:r>
            <a:r>
              <a:rPr b="0" lang="es-ES_tradnl" sz="2400" spc="-1" strike="noStrike">
                <a:solidFill>
                  <a:srgbClr val="000000"/>
                </a:solidFill>
                <a:latin typeface="Arial"/>
                <a:ea typeface="Arial"/>
              </a:rPr>
              <a:t>.</a:t>
            </a:r>
            <a:endParaRPr b="0" lang="fr-FR" sz="2400" spc="-1" strike="noStrike">
              <a:solidFill>
                <a:srgbClr val="000000"/>
              </a:solidFill>
              <a:latin typeface="Arial"/>
            </a:endParaRPr>
          </a:p>
          <a:p>
            <a:pPr algn="just">
              <a:lnSpc>
                <a:spcPct val="100000"/>
              </a:lnSpc>
              <a:buClr>
                <a:srgbClr val="14899d"/>
              </a:buClr>
              <a:buFont typeface="Wingdings" charset="2"/>
              <a:buChar char=""/>
            </a:pPr>
            <a:endParaRPr b="0" lang="fr-FR" sz="2400" spc="-1" strike="noStrike">
              <a:solidFill>
                <a:srgbClr val="000000"/>
              </a:solidFill>
              <a:latin typeface="Arial"/>
            </a:endParaRPr>
          </a:p>
          <a:p>
            <a:pPr algn="just">
              <a:lnSpc>
                <a:spcPct val="100000"/>
              </a:lnSpc>
              <a:buClr>
                <a:srgbClr val="14899d"/>
              </a:buClr>
              <a:buFont typeface="Wingdings" charset="2"/>
              <a:buChar char=""/>
            </a:pPr>
            <a:r>
              <a:rPr b="0" lang="es-ES_tradnl" sz="2400" spc="-1" strike="noStrike">
                <a:solidFill>
                  <a:srgbClr val="000000"/>
                </a:solidFill>
                <a:latin typeface="Arial"/>
                <a:ea typeface="Arial"/>
              </a:rPr>
              <a:t> </a:t>
            </a:r>
            <a:r>
              <a:rPr b="0" lang="es-ES_tradnl" sz="2400" spc="-1" strike="noStrike">
                <a:solidFill>
                  <a:srgbClr val="000000"/>
                </a:solidFill>
                <a:latin typeface="Arial"/>
                <a:ea typeface="Arial"/>
              </a:rPr>
              <a:t>Les </a:t>
            </a:r>
            <a:r>
              <a:rPr b="1" lang="es-ES_tradnl" sz="2400" spc="-1" strike="noStrike">
                <a:solidFill>
                  <a:srgbClr val="000000"/>
                </a:solidFill>
                <a:latin typeface="Arial"/>
                <a:ea typeface="Arial"/>
              </a:rPr>
              <a:t>images</a:t>
            </a:r>
            <a:r>
              <a:rPr b="0" lang="es-ES_tradnl" sz="2400" spc="-1" strike="noStrike">
                <a:solidFill>
                  <a:srgbClr val="000000"/>
                </a:solidFill>
                <a:latin typeface="Arial"/>
                <a:ea typeface="Arial"/>
              </a:rPr>
              <a:t>. </a:t>
            </a:r>
            <a:endParaRPr b="0" lang="fr-FR" sz="2400" spc="-1" strike="noStrike">
              <a:solidFill>
                <a:srgbClr val="000000"/>
              </a:solidFill>
              <a:latin typeface="Arial"/>
            </a:endParaRPr>
          </a:p>
          <a:p>
            <a:pPr algn="just">
              <a:lnSpc>
                <a:spcPct val="100000"/>
              </a:lnSpc>
              <a:buClr>
                <a:srgbClr val="14899d"/>
              </a:buClr>
              <a:buFont typeface="Wingdings" charset="2"/>
              <a:buChar char=""/>
            </a:pPr>
            <a:endParaRPr b="0" lang="fr-FR" sz="2400" spc="-1" strike="noStrike">
              <a:solidFill>
                <a:srgbClr val="000000"/>
              </a:solidFill>
              <a:latin typeface="Arial"/>
            </a:endParaRPr>
          </a:p>
          <a:p>
            <a:pPr algn="just">
              <a:lnSpc>
                <a:spcPct val="100000"/>
              </a:lnSpc>
              <a:buClr>
                <a:srgbClr val="14899d"/>
              </a:buClr>
              <a:buFont typeface="Wingdings" charset="2"/>
              <a:buChar char=""/>
            </a:pPr>
            <a:r>
              <a:rPr b="0" lang="es-ES_tradnl" sz="2400" spc="-1" strike="noStrike">
                <a:solidFill>
                  <a:srgbClr val="000000"/>
                </a:solidFill>
                <a:latin typeface="Arial"/>
                <a:ea typeface="Arial"/>
              </a:rPr>
              <a:t> </a:t>
            </a:r>
            <a:r>
              <a:rPr b="0" lang="es-ES_tradnl" sz="2400" spc="-1" strike="noStrike">
                <a:solidFill>
                  <a:srgbClr val="000000"/>
                </a:solidFill>
                <a:latin typeface="Arial"/>
                <a:ea typeface="Arial"/>
              </a:rPr>
              <a:t>Les </a:t>
            </a:r>
            <a:r>
              <a:rPr b="1" lang="es-ES_tradnl" sz="2400" spc="-1" strike="noStrike">
                <a:solidFill>
                  <a:srgbClr val="000000"/>
                </a:solidFill>
                <a:latin typeface="Arial"/>
                <a:ea typeface="Arial"/>
              </a:rPr>
              <a:t>fichiers audio.</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9" name="CustomShape 1"/>
          <p:cNvSpPr/>
          <p:nvPr/>
        </p:nvSpPr>
        <p:spPr>
          <a:xfrm>
            <a:off x="0" y="-27000"/>
            <a:ext cx="9144000" cy="287280"/>
          </a:xfrm>
          <a:prstGeom prst="rect">
            <a:avLst/>
          </a:prstGeom>
          <a:gradFill rotWithShape="0">
            <a:gsLst>
              <a:gs pos="0">
                <a:srgbClr val="75bac3"/>
              </a:gs>
              <a:gs pos="100000">
                <a:srgbClr val="568990"/>
              </a:gs>
            </a:gsLst>
            <a:lin ang="5400000"/>
          </a:gradFill>
          <a:ln>
            <a:noFill/>
          </a:ln>
        </p:spPr>
        <p:style>
          <a:lnRef idx="0"/>
          <a:fillRef idx="0"/>
          <a:effectRef idx="0"/>
          <a:fontRef idx="minor"/>
        </p:style>
      </p:sp>
      <p:sp>
        <p:nvSpPr>
          <p:cNvPr id="360" name="CustomShape 2"/>
          <p:cNvSpPr/>
          <p:nvPr/>
        </p:nvSpPr>
        <p:spPr>
          <a:xfrm>
            <a:off x="0" y="6021360"/>
            <a:ext cx="9144000" cy="836640"/>
          </a:xfrm>
          <a:prstGeom prst="rect">
            <a:avLst/>
          </a:prstGeom>
          <a:gradFill rotWithShape="0">
            <a:gsLst>
              <a:gs pos="0">
                <a:srgbClr val="75bac3"/>
              </a:gs>
              <a:gs pos="100000">
                <a:srgbClr val="568990"/>
              </a:gs>
            </a:gsLst>
            <a:lin ang="5400000"/>
          </a:gradFill>
          <a:ln>
            <a:noFill/>
          </a:ln>
        </p:spPr>
        <p:style>
          <a:lnRef idx="0"/>
          <a:fillRef idx="0"/>
          <a:effectRef idx="0"/>
          <a:fontRef idx="minor"/>
        </p:style>
      </p:sp>
      <p:pic>
        <p:nvPicPr>
          <p:cNvPr id="361" name="Picture 4" descr="Resultat d'imatges de apicad"/>
          <p:cNvPicPr/>
          <p:nvPr/>
        </p:nvPicPr>
        <p:blipFill>
          <a:blip r:embed="rId1"/>
          <a:stretch/>
        </p:blipFill>
        <p:spPr>
          <a:xfrm>
            <a:off x="179280" y="6093000"/>
            <a:ext cx="1116000" cy="657000"/>
          </a:xfrm>
          <a:prstGeom prst="rect">
            <a:avLst/>
          </a:prstGeom>
          <a:ln>
            <a:noFill/>
          </a:ln>
        </p:spPr>
      </p:pic>
      <p:pic>
        <p:nvPicPr>
          <p:cNvPr id="362" name="Picture 5" descr="EU flag-Erasmus+_vect_POS"/>
          <p:cNvPicPr/>
          <p:nvPr/>
        </p:nvPicPr>
        <p:blipFill>
          <a:blip r:embed="rId2"/>
          <a:stretch/>
        </p:blipFill>
        <p:spPr>
          <a:xfrm>
            <a:off x="1403280" y="6237360"/>
            <a:ext cx="1712880" cy="452520"/>
          </a:xfrm>
          <a:prstGeom prst="rect">
            <a:avLst/>
          </a:prstGeom>
          <a:ln>
            <a:noFill/>
          </a:ln>
        </p:spPr>
      </p:pic>
      <p:sp>
        <p:nvSpPr>
          <p:cNvPr id="363" name="CustomShape 3"/>
          <p:cNvSpPr/>
          <p:nvPr/>
        </p:nvSpPr>
        <p:spPr>
          <a:xfrm>
            <a:off x="3635280" y="6381720"/>
            <a:ext cx="5400720" cy="352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ormAutofit/>
          </a:bodyPr>
          <a:p>
            <a:pPr algn="just">
              <a:lnSpc>
                <a:spcPct val="100000"/>
              </a:lnSpc>
            </a:pPr>
            <a:r>
              <a:rPr b="0" lang="fr-FR" sz="900" spc="-1" strike="noStrike">
                <a:solidFill>
                  <a:srgbClr val="000000"/>
                </a:solidFill>
                <a:latin typeface="Arial Narrow"/>
                <a:ea typeface="Arial"/>
              </a:rPr>
              <a:t>Ce projet a été financé avec le soutien de la Commission européenne. Cette publication (communication) n'engage que son auteur et la Commission n'est pas responsable de l'usage qui pourrait être fait des informations qui y sont contenues.</a:t>
            </a:r>
            <a:endParaRPr b="0" lang="fr-FR" sz="900" spc="-1" strike="noStrike">
              <a:solidFill>
                <a:srgbClr val="000000"/>
              </a:solidFill>
              <a:latin typeface="Arial"/>
            </a:endParaRPr>
          </a:p>
        </p:txBody>
      </p:sp>
      <p:pic>
        <p:nvPicPr>
          <p:cNvPr id="364" name="Picture 28" descr="Resultat d'imatges de kotobee"/>
          <p:cNvPicPr/>
          <p:nvPr/>
        </p:nvPicPr>
        <p:blipFill>
          <a:blip r:embed="rId3"/>
          <a:stretch/>
        </p:blipFill>
        <p:spPr>
          <a:xfrm>
            <a:off x="8370720" y="320760"/>
            <a:ext cx="665280" cy="664920"/>
          </a:xfrm>
          <a:prstGeom prst="rect">
            <a:avLst/>
          </a:prstGeom>
          <a:ln>
            <a:noFill/>
          </a:ln>
        </p:spPr>
      </p:pic>
      <p:pic>
        <p:nvPicPr>
          <p:cNvPr id="365" name="Imagen 1" descr=""/>
          <p:cNvPicPr/>
          <p:nvPr/>
        </p:nvPicPr>
        <p:blipFill>
          <a:blip r:embed="rId4"/>
          <a:srcRect l="0" t="0" r="0" b="5200"/>
          <a:stretch/>
        </p:blipFill>
        <p:spPr>
          <a:xfrm>
            <a:off x="0" y="1144440"/>
            <a:ext cx="9144000" cy="4876920"/>
          </a:xfrm>
          <a:prstGeom prst="rect">
            <a:avLst/>
          </a:prstGeom>
          <a:ln>
            <a:noFill/>
          </a:ln>
        </p:spPr>
      </p:pic>
      <p:sp>
        <p:nvSpPr>
          <p:cNvPr id="366" name="CustomShape 4"/>
          <p:cNvSpPr/>
          <p:nvPr/>
        </p:nvSpPr>
        <p:spPr>
          <a:xfrm>
            <a:off x="250920" y="260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Création d’un fichier Epub avec Kotobee</a:t>
            </a:r>
            <a:endParaRPr b="0" lang="fr-FR" sz="2800" spc="-1" strike="noStrike">
              <a:solidFill>
                <a:srgbClr val="000000"/>
              </a:solidFill>
              <a:latin typeface="Arial"/>
            </a:endParaRPr>
          </a:p>
        </p:txBody>
      </p:sp>
      <p:sp>
        <p:nvSpPr>
          <p:cNvPr id="367" name="CustomShape 5"/>
          <p:cNvSpPr/>
          <p:nvPr/>
        </p:nvSpPr>
        <p:spPr>
          <a:xfrm>
            <a:off x="250920" y="692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Insérer le son</a:t>
            </a:r>
            <a:endParaRPr b="0" lang="fr-FR" sz="2800" spc="-1" strike="noStrike">
              <a:solidFill>
                <a:srgbClr val="000000"/>
              </a:solidFill>
              <a:latin typeface="Arial"/>
            </a:endParaRPr>
          </a:p>
        </p:txBody>
      </p:sp>
      <p:sp>
        <p:nvSpPr>
          <p:cNvPr id="368" name="CustomShape 6"/>
          <p:cNvSpPr/>
          <p:nvPr/>
        </p:nvSpPr>
        <p:spPr>
          <a:xfrm>
            <a:off x="8244000" y="3284640"/>
            <a:ext cx="504720" cy="431640"/>
          </a:xfrm>
          <a:prstGeom prst="rect">
            <a:avLst/>
          </a:prstGeom>
          <a:noFill/>
          <a:ln w="25560">
            <a:solidFill>
              <a:srgbClr val="ff0000"/>
            </a:solidFill>
            <a:miter/>
          </a:ln>
        </p:spPr>
        <p:style>
          <a:lnRef idx="0"/>
          <a:fillRef idx="0"/>
          <a:effectRef idx="0"/>
          <a:fontRef idx="minor"/>
        </p:style>
      </p:sp>
      <p:sp>
        <p:nvSpPr>
          <p:cNvPr id="369" name="CustomShape 7"/>
          <p:cNvSpPr/>
          <p:nvPr/>
        </p:nvSpPr>
        <p:spPr>
          <a:xfrm>
            <a:off x="7894800" y="3094200"/>
            <a:ext cx="360360" cy="398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r>
              <a:rPr b="1" lang="es-ES" sz="2000" spc="-1" strike="noStrike">
                <a:solidFill>
                  <a:srgbClr val="ff0000"/>
                </a:solidFill>
                <a:latin typeface="Arial"/>
              </a:rPr>
              <a:t>1</a:t>
            </a:r>
            <a:endParaRPr b="0" lang="fr-FR"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0" name="CustomShape 1"/>
          <p:cNvSpPr/>
          <p:nvPr/>
        </p:nvSpPr>
        <p:spPr>
          <a:xfrm>
            <a:off x="0" y="-27000"/>
            <a:ext cx="9144000" cy="287280"/>
          </a:xfrm>
          <a:prstGeom prst="rect">
            <a:avLst/>
          </a:prstGeom>
          <a:gradFill rotWithShape="0">
            <a:gsLst>
              <a:gs pos="0">
                <a:srgbClr val="75bac3"/>
              </a:gs>
              <a:gs pos="100000">
                <a:srgbClr val="568990"/>
              </a:gs>
            </a:gsLst>
            <a:lin ang="5400000"/>
          </a:gradFill>
          <a:ln>
            <a:noFill/>
          </a:ln>
        </p:spPr>
        <p:style>
          <a:lnRef idx="0"/>
          <a:fillRef idx="0"/>
          <a:effectRef idx="0"/>
          <a:fontRef idx="minor"/>
        </p:style>
      </p:sp>
      <p:sp>
        <p:nvSpPr>
          <p:cNvPr id="371" name="CustomShape 2"/>
          <p:cNvSpPr/>
          <p:nvPr/>
        </p:nvSpPr>
        <p:spPr>
          <a:xfrm>
            <a:off x="0" y="6021360"/>
            <a:ext cx="9144000" cy="836640"/>
          </a:xfrm>
          <a:prstGeom prst="rect">
            <a:avLst/>
          </a:prstGeom>
          <a:gradFill rotWithShape="0">
            <a:gsLst>
              <a:gs pos="0">
                <a:srgbClr val="75bac3"/>
              </a:gs>
              <a:gs pos="100000">
                <a:srgbClr val="568990"/>
              </a:gs>
            </a:gsLst>
            <a:lin ang="5400000"/>
          </a:gradFill>
          <a:ln>
            <a:noFill/>
          </a:ln>
        </p:spPr>
        <p:style>
          <a:lnRef idx="0"/>
          <a:fillRef idx="0"/>
          <a:effectRef idx="0"/>
          <a:fontRef idx="minor"/>
        </p:style>
      </p:sp>
      <p:pic>
        <p:nvPicPr>
          <p:cNvPr id="372" name="Picture 4" descr="Resultat d'imatges de apicad"/>
          <p:cNvPicPr/>
          <p:nvPr/>
        </p:nvPicPr>
        <p:blipFill>
          <a:blip r:embed="rId1"/>
          <a:stretch/>
        </p:blipFill>
        <p:spPr>
          <a:xfrm>
            <a:off x="179280" y="6093000"/>
            <a:ext cx="1116000" cy="657000"/>
          </a:xfrm>
          <a:prstGeom prst="rect">
            <a:avLst/>
          </a:prstGeom>
          <a:ln>
            <a:noFill/>
          </a:ln>
        </p:spPr>
      </p:pic>
      <p:pic>
        <p:nvPicPr>
          <p:cNvPr id="373" name="Picture 5" descr="EU flag-Erasmus+_vect_POS"/>
          <p:cNvPicPr/>
          <p:nvPr/>
        </p:nvPicPr>
        <p:blipFill>
          <a:blip r:embed="rId2"/>
          <a:stretch/>
        </p:blipFill>
        <p:spPr>
          <a:xfrm>
            <a:off x="1403280" y="6237360"/>
            <a:ext cx="1712880" cy="452520"/>
          </a:xfrm>
          <a:prstGeom prst="rect">
            <a:avLst/>
          </a:prstGeom>
          <a:ln>
            <a:noFill/>
          </a:ln>
        </p:spPr>
      </p:pic>
      <p:sp>
        <p:nvSpPr>
          <p:cNvPr id="374" name="CustomShape 3"/>
          <p:cNvSpPr/>
          <p:nvPr/>
        </p:nvSpPr>
        <p:spPr>
          <a:xfrm>
            <a:off x="3635280" y="6381720"/>
            <a:ext cx="5400720" cy="352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ormAutofit/>
          </a:bodyPr>
          <a:p>
            <a:pPr algn="just">
              <a:lnSpc>
                <a:spcPct val="100000"/>
              </a:lnSpc>
            </a:pPr>
            <a:r>
              <a:rPr b="0" lang="fr-FR" sz="900" spc="-1" strike="noStrike">
                <a:solidFill>
                  <a:srgbClr val="000000"/>
                </a:solidFill>
                <a:latin typeface="Arial Narrow"/>
                <a:ea typeface="Arial"/>
              </a:rPr>
              <a:t>Ce projet a été financé avec le soutien de la Commission européenne. Cette publication (communication) n'engage que son auteur et la Commission n'est pas responsable de l'usage qui pourrait être fait des informations qui y sont contenues.</a:t>
            </a:r>
            <a:endParaRPr b="0" lang="fr-FR" sz="900" spc="-1" strike="noStrike">
              <a:solidFill>
                <a:srgbClr val="000000"/>
              </a:solidFill>
              <a:latin typeface="Arial"/>
            </a:endParaRPr>
          </a:p>
        </p:txBody>
      </p:sp>
      <p:pic>
        <p:nvPicPr>
          <p:cNvPr id="375" name="Picture 28" descr="Resultat d'imatges de kotobee"/>
          <p:cNvPicPr/>
          <p:nvPr/>
        </p:nvPicPr>
        <p:blipFill>
          <a:blip r:embed="rId3"/>
          <a:stretch/>
        </p:blipFill>
        <p:spPr>
          <a:xfrm>
            <a:off x="8370720" y="320760"/>
            <a:ext cx="665280" cy="664920"/>
          </a:xfrm>
          <a:prstGeom prst="rect">
            <a:avLst/>
          </a:prstGeom>
          <a:ln>
            <a:noFill/>
          </a:ln>
        </p:spPr>
      </p:pic>
      <p:pic>
        <p:nvPicPr>
          <p:cNvPr id="376" name="Imagen 1" descr=""/>
          <p:cNvPicPr/>
          <p:nvPr/>
        </p:nvPicPr>
        <p:blipFill>
          <a:blip r:embed="rId4"/>
          <a:srcRect l="0" t="0" r="0" b="5200"/>
          <a:stretch/>
        </p:blipFill>
        <p:spPr>
          <a:xfrm>
            <a:off x="0" y="1144440"/>
            <a:ext cx="9144000" cy="4876920"/>
          </a:xfrm>
          <a:prstGeom prst="rect">
            <a:avLst/>
          </a:prstGeom>
          <a:ln>
            <a:noFill/>
          </a:ln>
        </p:spPr>
      </p:pic>
      <p:sp>
        <p:nvSpPr>
          <p:cNvPr id="377" name="CustomShape 4"/>
          <p:cNvSpPr/>
          <p:nvPr/>
        </p:nvSpPr>
        <p:spPr>
          <a:xfrm>
            <a:off x="250920" y="260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Création d’un fichier Epub avec Kotobee</a:t>
            </a:r>
            <a:endParaRPr b="0" lang="fr-FR" sz="2800" spc="-1" strike="noStrike">
              <a:solidFill>
                <a:srgbClr val="000000"/>
              </a:solidFill>
              <a:latin typeface="Arial"/>
            </a:endParaRPr>
          </a:p>
        </p:txBody>
      </p:sp>
      <p:sp>
        <p:nvSpPr>
          <p:cNvPr id="378" name="CustomShape 5"/>
          <p:cNvSpPr/>
          <p:nvPr/>
        </p:nvSpPr>
        <p:spPr>
          <a:xfrm>
            <a:off x="250920" y="692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Insérer le son</a:t>
            </a:r>
            <a:endParaRPr b="0" lang="fr-FR" sz="2800" spc="-1" strike="noStrike">
              <a:solidFill>
                <a:srgbClr val="000000"/>
              </a:solidFill>
              <a:latin typeface="Arial"/>
            </a:endParaRPr>
          </a:p>
        </p:txBody>
      </p:sp>
      <p:sp>
        <p:nvSpPr>
          <p:cNvPr id="379" name="CustomShape 6"/>
          <p:cNvSpPr/>
          <p:nvPr/>
        </p:nvSpPr>
        <p:spPr>
          <a:xfrm>
            <a:off x="8244000" y="3284640"/>
            <a:ext cx="504720" cy="431640"/>
          </a:xfrm>
          <a:prstGeom prst="rect">
            <a:avLst/>
          </a:prstGeom>
          <a:noFill/>
          <a:ln w="25560">
            <a:solidFill>
              <a:srgbClr val="ff0000"/>
            </a:solidFill>
            <a:miter/>
          </a:ln>
        </p:spPr>
        <p:style>
          <a:lnRef idx="0"/>
          <a:fillRef idx="0"/>
          <a:effectRef idx="0"/>
          <a:fontRef idx="minor"/>
        </p:style>
      </p:sp>
      <p:sp>
        <p:nvSpPr>
          <p:cNvPr id="380" name="CustomShape 7"/>
          <p:cNvSpPr/>
          <p:nvPr/>
        </p:nvSpPr>
        <p:spPr>
          <a:xfrm>
            <a:off x="7894800" y="3094200"/>
            <a:ext cx="360360" cy="398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r>
              <a:rPr b="1" lang="es-ES" sz="2000" spc="-1" strike="noStrike">
                <a:solidFill>
                  <a:srgbClr val="ff0000"/>
                </a:solidFill>
                <a:latin typeface="Arial"/>
              </a:rPr>
              <a:t>1</a:t>
            </a:r>
            <a:endParaRPr b="0" lang="fr-FR" sz="2000" spc="-1" strike="noStrike">
              <a:solidFill>
                <a:srgbClr val="000000"/>
              </a:solidFill>
              <a:latin typeface="Arial"/>
            </a:endParaRPr>
          </a:p>
        </p:txBody>
      </p:sp>
      <p:pic>
        <p:nvPicPr>
          <p:cNvPr id="381" name="Imagen 3" descr=""/>
          <p:cNvPicPr/>
          <p:nvPr/>
        </p:nvPicPr>
        <p:blipFill>
          <a:blip r:embed="rId5"/>
          <a:srcRect l="38976" t="8003" r="38976" b="42999"/>
          <a:stretch/>
        </p:blipFill>
        <p:spPr>
          <a:xfrm>
            <a:off x="4011480" y="1297080"/>
            <a:ext cx="3837240" cy="4795920"/>
          </a:xfrm>
          <a:prstGeom prst="rect">
            <a:avLst/>
          </a:prstGeom>
          <a:ln>
            <a:noFill/>
          </a:ln>
        </p:spPr>
      </p:pic>
      <p:sp>
        <p:nvSpPr>
          <p:cNvPr id="382" name="CustomShape 8"/>
          <p:cNvSpPr/>
          <p:nvPr/>
        </p:nvSpPr>
        <p:spPr>
          <a:xfrm>
            <a:off x="4246560" y="3309840"/>
            <a:ext cx="2197080" cy="493920"/>
          </a:xfrm>
          <a:prstGeom prst="rect">
            <a:avLst/>
          </a:prstGeom>
          <a:noFill/>
          <a:ln w="25560">
            <a:solidFill>
              <a:srgbClr val="ff0000"/>
            </a:solidFill>
            <a:miter/>
          </a:ln>
        </p:spPr>
        <p:style>
          <a:lnRef idx="0"/>
          <a:fillRef idx="0"/>
          <a:effectRef idx="0"/>
          <a:fontRef idx="minor"/>
        </p:style>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3" name="CustomShape 1"/>
          <p:cNvSpPr/>
          <p:nvPr/>
        </p:nvSpPr>
        <p:spPr>
          <a:xfrm>
            <a:off x="0" y="-27000"/>
            <a:ext cx="9144000" cy="287280"/>
          </a:xfrm>
          <a:prstGeom prst="rect">
            <a:avLst/>
          </a:prstGeom>
          <a:gradFill rotWithShape="0">
            <a:gsLst>
              <a:gs pos="0">
                <a:srgbClr val="75bac3"/>
              </a:gs>
              <a:gs pos="100000">
                <a:srgbClr val="568990"/>
              </a:gs>
            </a:gsLst>
            <a:lin ang="5400000"/>
          </a:gradFill>
          <a:ln>
            <a:noFill/>
          </a:ln>
        </p:spPr>
        <p:style>
          <a:lnRef idx="0"/>
          <a:fillRef idx="0"/>
          <a:effectRef idx="0"/>
          <a:fontRef idx="minor"/>
        </p:style>
      </p:sp>
      <p:sp>
        <p:nvSpPr>
          <p:cNvPr id="384" name="CustomShape 2"/>
          <p:cNvSpPr/>
          <p:nvPr/>
        </p:nvSpPr>
        <p:spPr>
          <a:xfrm>
            <a:off x="0" y="6021360"/>
            <a:ext cx="9144000" cy="836640"/>
          </a:xfrm>
          <a:prstGeom prst="rect">
            <a:avLst/>
          </a:prstGeom>
          <a:gradFill rotWithShape="0">
            <a:gsLst>
              <a:gs pos="0">
                <a:srgbClr val="75bac3"/>
              </a:gs>
              <a:gs pos="100000">
                <a:srgbClr val="568990"/>
              </a:gs>
            </a:gsLst>
            <a:lin ang="5400000"/>
          </a:gradFill>
          <a:ln>
            <a:noFill/>
          </a:ln>
        </p:spPr>
        <p:style>
          <a:lnRef idx="0"/>
          <a:fillRef idx="0"/>
          <a:effectRef idx="0"/>
          <a:fontRef idx="minor"/>
        </p:style>
      </p:sp>
      <p:pic>
        <p:nvPicPr>
          <p:cNvPr id="385" name="Picture 4" descr="Resultat d'imatges de apicad"/>
          <p:cNvPicPr/>
          <p:nvPr/>
        </p:nvPicPr>
        <p:blipFill>
          <a:blip r:embed="rId1"/>
          <a:stretch/>
        </p:blipFill>
        <p:spPr>
          <a:xfrm>
            <a:off x="179280" y="6093000"/>
            <a:ext cx="1116000" cy="657000"/>
          </a:xfrm>
          <a:prstGeom prst="rect">
            <a:avLst/>
          </a:prstGeom>
          <a:ln>
            <a:noFill/>
          </a:ln>
        </p:spPr>
      </p:pic>
      <p:pic>
        <p:nvPicPr>
          <p:cNvPr id="386" name="Picture 5" descr="EU flag-Erasmus+_vect_POS"/>
          <p:cNvPicPr/>
          <p:nvPr/>
        </p:nvPicPr>
        <p:blipFill>
          <a:blip r:embed="rId2"/>
          <a:stretch/>
        </p:blipFill>
        <p:spPr>
          <a:xfrm>
            <a:off x="1403280" y="6237360"/>
            <a:ext cx="1712880" cy="452520"/>
          </a:xfrm>
          <a:prstGeom prst="rect">
            <a:avLst/>
          </a:prstGeom>
          <a:ln>
            <a:noFill/>
          </a:ln>
        </p:spPr>
      </p:pic>
      <p:sp>
        <p:nvSpPr>
          <p:cNvPr id="387" name="CustomShape 3"/>
          <p:cNvSpPr/>
          <p:nvPr/>
        </p:nvSpPr>
        <p:spPr>
          <a:xfrm>
            <a:off x="3635280" y="6381720"/>
            <a:ext cx="5400720" cy="352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ormAutofit/>
          </a:bodyPr>
          <a:p>
            <a:pPr algn="just">
              <a:lnSpc>
                <a:spcPct val="100000"/>
              </a:lnSpc>
            </a:pPr>
            <a:r>
              <a:rPr b="0" lang="fr-FR" sz="900" spc="-1" strike="noStrike">
                <a:solidFill>
                  <a:srgbClr val="000000"/>
                </a:solidFill>
                <a:latin typeface="Arial Narrow"/>
                <a:ea typeface="Arial"/>
              </a:rPr>
              <a:t>Ce projet a été financé avec le soutien de la Commission européenne. Cette publication (communication) n'engage que son auteur et la Commission n'est pas responsable de l'usage qui pourrait être fait des informations qui y sont contenues.</a:t>
            </a:r>
            <a:endParaRPr b="0" lang="fr-FR" sz="900" spc="-1" strike="noStrike">
              <a:solidFill>
                <a:srgbClr val="000000"/>
              </a:solidFill>
              <a:latin typeface="Arial"/>
            </a:endParaRPr>
          </a:p>
        </p:txBody>
      </p:sp>
      <p:pic>
        <p:nvPicPr>
          <p:cNvPr id="388" name="Picture 28" descr="Resultat d'imatges de kotobee"/>
          <p:cNvPicPr/>
          <p:nvPr/>
        </p:nvPicPr>
        <p:blipFill>
          <a:blip r:embed="rId3"/>
          <a:stretch/>
        </p:blipFill>
        <p:spPr>
          <a:xfrm>
            <a:off x="8370720" y="320760"/>
            <a:ext cx="665280" cy="664920"/>
          </a:xfrm>
          <a:prstGeom prst="rect">
            <a:avLst/>
          </a:prstGeom>
          <a:ln>
            <a:noFill/>
          </a:ln>
        </p:spPr>
      </p:pic>
      <p:pic>
        <p:nvPicPr>
          <p:cNvPr id="389" name="Imagen 1" descr=""/>
          <p:cNvPicPr/>
          <p:nvPr/>
        </p:nvPicPr>
        <p:blipFill>
          <a:blip r:embed="rId4"/>
          <a:srcRect l="0" t="0" r="0" b="5200"/>
          <a:stretch/>
        </p:blipFill>
        <p:spPr>
          <a:xfrm>
            <a:off x="0" y="1144440"/>
            <a:ext cx="9144000" cy="4876920"/>
          </a:xfrm>
          <a:prstGeom prst="rect">
            <a:avLst/>
          </a:prstGeom>
          <a:ln>
            <a:noFill/>
          </a:ln>
        </p:spPr>
      </p:pic>
      <p:sp>
        <p:nvSpPr>
          <p:cNvPr id="390" name="CustomShape 4"/>
          <p:cNvSpPr/>
          <p:nvPr/>
        </p:nvSpPr>
        <p:spPr>
          <a:xfrm>
            <a:off x="250920" y="260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Création d’un fichier Epub avec Kotobee</a:t>
            </a:r>
            <a:endParaRPr b="0" lang="fr-FR" sz="2800" spc="-1" strike="noStrike">
              <a:solidFill>
                <a:srgbClr val="000000"/>
              </a:solidFill>
              <a:latin typeface="Arial"/>
            </a:endParaRPr>
          </a:p>
        </p:txBody>
      </p:sp>
      <p:sp>
        <p:nvSpPr>
          <p:cNvPr id="391" name="CustomShape 5"/>
          <p:cNvSpPr/>
          <p:nvPr/>
        </p:nvSpPr>
        <p:spPr>
          <a:xfrm>
            <a:off x="250920" y="692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Insérer l’image</a:t>
            </a:r>
            <a:endParaRPr b="0" lang="fr-FR" sz="2800" spc="-1" strike="noStrike">
              <a:solidFill>
                <a:srgbClr val="000000"/>
              </a:solidFill>
              <a:latin typeface="Arial"/>
            </a:endParaRPr>
          </a:p>
        </p:txBody>
      </p:sp>
      <p:sp>
        <p:nvSpPr>
          <p:cNvPr id="392" name="CustomShape 6"/>
          <p:cNvSpPr/>
          <p:nvPr/>
        </p:nvSpPr>
        <p:spPr>
          <a:xfrm>
            <a:off x="8244000" y="2060640"/>
            <a:ext cx="504720" cy="431640"/>
          </a:xfrm>
          <a:prstGeom prst="rect">
            <a:avLst/>
          </a:prstGeom>
          <a:noFill/>
          <a:ln w="25560">
            <a:solidFill>
              <a:srgbClr val="ff0000"/>
            </a:solidFill>
            <a:miter/>
          </a:ln>
        </p:spPr>
        <p:style>
          <a:lnRef idx="0"/>
          <a:fillRef idx="0"/>
          <a:effectRef idx="0"/>
          <a:fontRef idx="minor"/>
        </p:style>
      </p:sp>
      <p:sp>
        <p:nvSpPr>
          <p:cNvPr id="393" name="CustomShape 7"/>
          <p:cNvSpPr/>
          <p:nvPr/>
        </p:nvSpPr>
        <p:spPr>
          <a:xfrm>
            <a:off x="7912080" y="1987560"/>
            <a:ext cx="360360" cy="398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r>
              <a:rPr b="1" lang="es-ES" sz="2000" spc="-1" strike="noStrike">
                <a:solidFill>
                  <a:srgbClr val="ff0000"/>
                </a:solidFill>
                <a:latin typeface="Arial"/>
              </a:rPr>
              <a:t>2</a:t>
            </a:r>
            <a:endParaRPr b="0" lang="fr-FR"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4" name="CustomShape 1"/>
          <p:cNvSpPr/>
          <p:nvPr/>
        </p:nvSpPr>
        <p:spPr>
          <a:xfrm>
            <a:off x="0" y="-27000"/>
            <a:ext cx="9144000" cy="287280"/>
          </a:xfrm>
          <a:prstGeom prst="rect">
            <a:avLst/>
          </a:prstGeom>
          <a:gradFill rotWithShape="0">
            <a:gsLst>
              <a:gs pos="0">
                <a:srgbClr val="75bac3"/>
              </a:gs>
              <a:gs pos="100000">
                <a:srgbClr val="568990"/>
              </a:gs>
            </a:gsLst>
            <a:lin ang="5400000"/>
          </a:gradFill>
          <a:ln>
            <a:noFill/>
          </a:ln>
        </p:spPr>
        <p:style>
          <a:lnRef idx="0"/>
          <a:fillRef idx="0"/>
          <a:effectRef idx="0"/>
          <a:fontRef idx="minor"/>
        </p:style>
      </p:sp>
      <p:sp>
        <p:nvSpPr>
          <p:cNvPr id="395" name="CustomShape 2"/>
          <p:cNvSpPr/>
          <p:nvPr/>
        </p:nvSpPr>
        <p:spPr>
          <a:xfrm>
            <a:off x="0" y="6021360"/>
            <a:ext cx="9144000" cy="836640"/>
          </a:xfrm>
          <a:prstGeom prst="rect">
            <a:avLst/>
          </a:prstGeom>
          <a:gradFill rotWithShape="0">
            <a:gsLst>
              <a:gs pos="0">
                <a:srgbClr val="75bac3"/>
              </a:gs>
              <a:gs pos="100000">
                <a:srgbClr val="568990"/>
              </a:gs>
            </a:gsLst>
            <a:lin ang="5400000"/>
          </a:gradFill>
          <a:ln>
            <a:noFill/>
          </a:ln>
        </p:spPr>
        <p:style>
          <a:lnRef idx="0"/>
          <a:fillRef idx="0"/>
          <a:effectRef idx="0"/>
          <a:fontRef idx="minor"/>
        </p:style>
      </p:sp>
      <p:pic>
        <p:nvPicPr>
          <p:cNvPr id="396" name="Picture 4" descr="Resultat d'imatges de apicad"/>
          <p:cNvPicPr/>
          <p:nvPr/>
        </p:nvPicPr>
        <p:blipFill>
          <a:blip r:embed="rId1"/>
          <a:stretch/>
        </p:blipFill>
        <p:spPr>
          <a:xfrm>
            <a:off x="179280" y="6093000"/>
            <a:ext cx="1116000" cy="657000"/>
          </a:xfrm>
          <a:prstGeom prst="rect">
            <a:avLst/>
          </a:prstGeom>
          <a:ln>
            <a:noFill/>
          </a:ln>
        </p:spPr>
      </p:pic>
      <p:pic>
        <p:nvPicPr>
          <p:cNvPr id="397" name="Picture 5" descr="EU flag-Erasmus+_vect_POS"/>
          <p:cNvPicPr/>
          <p:nvPr/>
        </p:nvPicPr>
        <p:blipFill>
          <a:blip r:embed="rId2"/>
          <a:stretch/>
        </p:blipFill>
        <p:spPr>
          <a:xfrm>
            <a:off x="1403280" y="6237360"/>
            <a:ext cx="1712880" cy="452520"/>
          </a:xfrm>
          <a:prstGeom prst="rect">
            <a:avLst/>
          </a:prstGeom>
          <a:ln>
            <a:noFill/>
          </a:ln>
        </p:spPr>
      </p:pic>
      <p:sp>
        <p:nvSpPr>
          <p:cNvPr id="398" name="CustomShape 3"/>
          <p:cNvSpPr/>
          <p:nvPr/>
        </p:nvSpPr>
        <p:spPr>
          <a:xfrm>
            <a:off x="3635280" y="6381720"/>
            <a:ext cx="5400720" cy="352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ormAutofit/>
          </a:bodyPr>
          <a:p>
            <a:pPr algn="just">
              <a:lnSpc>
                <a:spcPct val="100000"/>
              </a:lnSpc>
            </a:pPr>
            <a:r>
              <a:rPr b="0" lang="fr-FR" sz="900" spc="-1" strike="noStrike">
                <a:solidFill>
                  <a:srgbClr val="000000"/>
                </a:solidFill>
                <a:latin typeface="Arial Narrow"/>
                <a:ea typeface="Arial"/>
              </a:rPr>
              <a:t>Ce projet a été financé avec le soutien de la Commission européenne. Cette publication (communication) n'engage que son auteur et la Commission n'est pas responsable de l'usage qui pourrait être fait des informations qui y sont contenues.</a:t>
            </a:r>
            <a:endParaRPr b="0" lang="fr-FR" sz="900" spc="-1" strike="noStrike">
              <a:solidFill>
                <a:srgbClr val="000000"/>
              </a:solidFill>
              <a:latin typeface="Arial"/>
            </a:endParaRPr>
          </a:p>
        </p:txBody>
      </p:sp>
      <p:pic>
        <p:nvPicPr>
          <p:cNvPr id="399" name="Picture 28" descr="Resultat d'imatges de kotobee"/>
          <p:cNvPicPr/>
          <p:nvPr/>
        </p:nvPicPr>
        <p:blipFill>
          <a:blip r:embed="rId3"/>
          <a:stretch/>
        </p:blipFill>
        <p:spPr>
          <a:xfrm>
            <a:off x="8370720" y="320760"/>
            <a:ext cx="665280" cy="664920"/>
          </a:xfrm>
          <a:prstGeom prst="rect">
            <a:avLst/>
          </a:prstGeom>
          <a:ln>
            <a:noFill/>
          </a:ln>
        </p:spPr>
      </p:pic>
      <p:pic>
        <p:nvPicPr>
          <p:cNvPr id="400" name="Imagen 1" descr=""/>
          <p:cNvPicPr/>
          <p:nvPr/>
        </p:nvPicPr>
        <p:blipFill>
          <a:blip r:embed="rId4"/>
          <a:srcRect l="0" t="0" r="0" b="5200"/>
          <a:stretch/>
        </p:blipFill>
        <p:spPr>
          <a:xfrm>
            <a:off x="0" y="1144440"/>
            <a:ext cx="9144000" cy="4876920"/>
          </a:xfrm>
          <a:prstGeom prst="rect">
            <a:avLst/>
          </a:prstGeom>
          <a:ln>
            <a:noFill/>
          </a:ln>
        </p:spPr>
      </p:pic>
      <p:sp>
        <p:nvSpPr>
          <p:cNvPr id="401" name="CustomShape 4"/>
          <p:cNvSpPr/>
          <p:nvPr/>
        </p:nvSpPr>
        <p:spPr>
          <a:xfrm>
            <a:off x="250920" y="260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Création d’un fichier Epub avec Kotobee</a:t>
            </a:r>
            <a:endParaRPr b="0" lang="fr-FR" sz="2800" spc="-1" strike="noStrike">
              <a:solidFill>
                <a:srgbClr val="000000"/>
              </a:solidFill>
              <a:latin typeface="Arial"/>
            </a:endParaRPr>
          </a:p>
        </p:txBody>
      </p:sp>
      <p:sp>
        <p:nvSpPr>
          <p:cNvPr id="402" name="CustomShape 5"/>
          <p:cNvSpPr/>
          <p:nvPr/>
        </p:nvSpPr>
        <p:spPr>
          <a:xfrm>
            <a:off x="250920" y="692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Insérer l’image</a:t>
            </a:r>
            <a:endParaRPr b="0" lang="fr-FR" sz="2800" spc="-1" strike="noStrike">
              <a:solidFill>
                <a:srgbClr val="000000"/>
              </a:solidFill>
              <a:latin typeface="Arial"/>
            </a:endParaRPr>
          </a:p>
        </p:txBody>
      </p:sp>
      <p:sp>
        <p:nvSpPr>
          <p:cNvPr id="403" name="CustomShape 6"/>
          <p:cNvSpPr/>
          <p:nvPr/>
        </p:nvSpPr>
        <p:spPr>
          <a:xfrm>
            <a:off x="8244000" y="2060640"/>
            <a:ext cx="504720" cy="431640"/>
          </a:xfrm>
          <a:prstGeom prst="rect">
            <a:avLst/>
          </a:prstGeom>
          <a:noFill/>
          <a:ln w="25560">
            <a:solidFill>
              <a:srgbClr val="ff0000"/>
            </a:solidFill>
            <a:miter/>
          </a:ln>
        </p:spPr>
        <p:style>
          <a:lnRef idx="0"/>
          <a:fillRef idx="0"/>
          <a:effectRef idx="0"/>
          <a:fontRef idx="minor"/>
        </p:style>
      </p:sp>
      <p:sp>
        <p:nvSpPr>
          <p:cNvPr id="404" name="CustomShape 7"/>
          <p:cNvSpPr/>
          <p:nvPr/>
        </p:nvSpPr>
        <p:spPr>
          <a:xfrm>
            <a:off x="7912080" y="1987560"/>
            <a:ext cx="360360" cy="398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r>
              <a:rPr b="1" lang="es-ES" sz="2000" spc="-1" strike="noStrike">
                <a:solidFill>
                  <a:srgbClr val="ff0000"/>
                </a:solidFill>
                <a:latin typeface="Arial"/>
              </a:rPr>
              <a:t>2</a:t>
            </a:r>
            <a:endParaRPr b="0" lang="fr-FR" sz="2000" spc="-1" strike="noStrike">
              <a:solidFill>
                <a:srgbClr val="000000"/>
              </a:solidFill>
              <a:latin typeface="Arial"/>
            </a:endParaRPr>
          </a:p>
        </p:txBody>
      </p:sp>
      <p:pic>
        <p:nvPicPr>
          <p:cNvPr id="405" name="Imagen 2" descr=""/>
          <p:cNvPicPr/>
          <p:nvPr/>
        </p:nvPicPr>
        <p:blipFill>
          <a:blip r:embed="rId5"/>
          <a:srcRect l="34250" t="6600" r="34250" b="29001"/>
          <a:stretch/>
        </p:blipFill>
        <p:spPr>
          <a:xfrm>
            <a:off x="3492360" y="1181160"/>
            <a:ext cx="4175280" cy="4803840"/>
          </a:xfrm>
          <a:prstGeom prst="rect">
            <a:avLst/>
          </a:prstGeom>
          <a:ln>
            <a:noFill/>
          </a:ln>
        </p:spPr>
      </p:pic>
      <p:sp>
        <p:nvSpPr>
          <p:cNvPr id="406" name="CustomShape 8"/>
          <p:cNvSpPr/>
          <p:nvPr/>
        </p:nvSpPr>
        <p:spPr>
          <a:xfrm>
            <a:off x="3635280" y="2060640"/>
            <a:ext cx="1368360" cy="393480"/>
          </a:xfrm>
          <a:prstGeom prst="rect">
            <a:avLst/>
          </a:prstGeom>
          <a:noFill/>
          <a:ln w="25560">
            <a:solidFill>
              <a:srgbClr val="ff0000"/>
            </a:solidFill>
            <a:miter/>
          </a:ln>
        </p:spPr>
        <p:style>
          <a:lnRef idx="0"/>
          <a:fillRef idx="0"/>
          <a:effectRef idx="0"/>
          <a:fontRef idx="minor"/>
        </p:style>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7" name="CustomShape 1"/>
          <p:cNvSpPr/>
          <p:nvPr/>
        </p:nvSpPr>
        <p:spPr>
          <a:xfrm>
            <a:off x="0" y="-27000"/>
            <a:ext cx="9144000" cy="287280"/>
          </a:xfrm>
          <a:prstGeom prst="rect">
            <a:avLst/>
          </a:prstGeom>
          <a:gradFill rotWithShape="0">
            <a:gsLst>
              <a:gs pos="0">
                <a:srgbClr val="75bac3"/>
              </a:gs>
              <a:gs pos="100000">
                <a:srgbClr val="568990"/>
              </a:gs>
            </a:gsLst>
            <a:lin ang="5400000"/>
          </a:gradFill>
          <a:ln>
            <a:noFill/>
          </a:ln>
        </p:spPr>
        <p:style>
          <a:lnRef idx="0"/>
          <a:fillRef idx="0"/>
          <a:effectRef idx="0"/>
          <a:fontRef idx="minor"/>
        </p:style>
      </p:sp>
      <p:sp>
        <p:nvSpPr>
          <p:cNvPr id="408" name="CustomShape 2"/>
          <p:cNvSpPr/>
          <p:nvPr/>
        </p:nvSpPr>
        <p:spPr>
          <a:xfrm>
            <a:off x="0" y="6021360"/>
            <a:ext cx="9144000" cy="836640"/>
          </a:xfrm>
          <a:prstGeom prst="rect">
            <a:avLst/>
          </a:prstGeom>
          <a:gradFill rotWithShape="0">
            <a:gsLst>
              <a:gs pos="0">
                <a:srgbClr val="75bac3"/>
              </a:gs>
              <a:gs pos="100000">
                <a:srgbClr val="568990"/>
              </a:gs>
            </a:gsLst>
            <a:lin ang="5400000"/>
          </a:gradFill>
          <a:ln>
            <a:noFill/>
          </a:ln>
        </p:spPr>
        <p:style>
          <a:lnRef idx="0"/>
          <a:fillRef idx="0"/>
          <a:effectRef idx="0"/>
          <a:fontRef idx="minor"/>
        </p:style>
      </p:sp>
      <p:pic>
        <p:nvPicPr>
          <p:cNvPr id="409" name="Picture 4" descr="Resultat d'imatges de apicad"/>
          <p:cNvPicPr/>
          <p:nvPr/>
        </p:nvPicPr>
        <p:blipFill>
          <a:blip r:embed="rId1"/>
          <a:stretch/>
        </p:blipFill>
        <p:spPr>
          <a:xfrm>
            <a:off x="179280" y="6093000"/>
            <a:ext cx="1116000" cy="657000"/>
          </a:xfrm>
          <a:prstGeom prst="rect">
            <a:avLst/>
          </a:prstGeom>
          <a:ln>
            <a:noFill/>
          </a:ln>
        </p:spPr>
      </p:pic>
      <p:pic>
        <p:nvPicPr>
          <p:cNvPr id="410" name="Picture 5" descr="EU flag-Erasmus+_vect_POS"/>
          <p:cNvPicPr/>
          <p:nvPr/>
        </p:nvPicPr>
        <p:blipFill>
          <a:blip r:embed="rId2"/>
          <a:stretch/>
        </p:blipFill>
        <p:spPr>
          <a:xfrm>
            <a:off x="1403280" y="6237360"/>
            <a:ext cx="1712880" cy="452520"/>
          </a:xfrm>
          <a:prstGeom prst="rect">
            <a:avLst/>
          </a:prstGeom>
          <a:ln>
            <a:noFill/>
          </a:ln>
        </p:spPr>
      </p:pic>
      <p:sp>
        <p:nvSpPr>
          <p:cNvPr id="411" name="CustomShape 3"/>
          <p:cNvSpPr/>
          <p:nvPr/>
        </p:nvSpPr>
        <p:spPr>
          <a:xfrm>
            <a:off x="3635280" y="6381720"/>
            <a:ext cx="5400720" cy="352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ormAutofit/>
          </a:bodyPr>
          <a:p>
            <a:pPr algn="just">
              <a:lnSpc>
                <a:spcPct val="100000"/>
              </a:lnSpc>
            </a:pPr>
            <a:r>
              <a:rPr b="0" lang="fr-FR" sz="900" spc="-1" strike="noStrike">
                <a:solidFill>
                  <a:srgbClr val="000000"/>
                </a:solidFill>
                <a:latin typeface="Arial Narrow"/>
                <a:ea typeface="Arial"/>
              </a:rPr>
              <a:t>Ce projet a été financé avec le soutien de la Commission européenne. Cette publication (communication) n'engage que son auteur et la Commission n'est pas responsable de l'usage qui pourrait être fait des informations qui y sont contenues.</a:t>
            </a:r>
            <a:endParaRPr b="0" lang="fr-FR" sz="900" spc="-1" strike="noStrike">
              <a:solidFill>
                <a:srgbClr val="000000"/>
              </a:solidFill>
              <a:latin typeface="Arial"/>
            </a:endParaRPr>
          </a:p>
        </p:txBody>
      </p:sp>
      <p:pic>
        <p:nvPicPr>
          <p:cNvPr id="412" name="Picture 28" descr="Resultat d'imatges de kotobee"/>
          <p:cNvPicPr/>
          <p:nvPr/>
        </p:nvPicPr>
        <p:blipFill>
          <a:blip r:embed="rId3"/>
          <a:stretch/>
        </p:blipFill>
        <p:spPr>
          <a:xfrm>
            <a:off x="8370720" y="320760"/>
            <a:ext cx="665280" cy="664920"/>
          </a:xfrm>
          <a:prstGeom prst="rect">
            <a:avLst/>
          </a:prstGeom>
          <a:ln>
            <a:noFill/>
          </a:ln>
        </p:spPr>
      </p:pic>
      <p:pic>
        <p:nvPicPr>
          <p:cNvPr id="413" name="Imagen 2" descr=""/>
          <p:cNvPicPr/>
          <p:nvPr/>
        </p:nvPicPr>
        <p:blipFill>
          <a:blip r:embed="rId4"/>
          <a:srcRect l="0" t="0" r="0" b="5200"/>
          <a:stretch/>
        </p:blipFill>
        <p:spPr>
          <a:xfrm>
            <a:off x="0" y="1144440"/>
            <a:ext cx="9144000" cy="4876920"/>
          </a:xfrm>
          <a:prstGeom prst="rect">
            <a:avLst/>
          </a:prstGeom>
          <a:ln>
            <a:noFill/>
          </a:ln>
        </p:spPr>
      </p:pic>
      <p:sp>
        <p:nvSpPr>
          <p:cNvPr id="414" name="CustomShape 4"/>
          <p:cNvSpPr/>
          <p:nvPr/>
        </p:nvSpPr>
        <p:spPr>
          <a:xfrm>
            <a:off x="250920" y="260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Création d’un fichier Epub avec Kotobee</a:t>
            </a:r>
            <a:endParaRPr b="0" lang="fr-FR" sz="2800" spc="-1" strike="noStrike">
              <a:solidFill>
                <a:srgbClr val="000000"/>
              </a:solidFill>
              <a:latin typeface="Arial"/>
            </a:endParaRPr>
          </a:p>
        </p:txBody>
      </p:sp>
      <p:sp>
        <p:nvSpPr>
          <p:cNvPr id="415" name="CustomShape 5"/>
          <p:cNvSpPr/>
          <p:nvPr/>
        </p:nvSpPr>
        <p:spPr>
          <a:xfrm>
            <a:off x="250920" y="692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Insérer le texte: copier + coller</a:t>
            </a:r>
            <a:endParaRPr b="0" lang="fr-FR"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6" name="CustomShape 1"/>
          <p:cNvSpPr/>
          <p:nvPr/>
        </p:nvSpPr>
        <p:spPr>
          <a:xfrm>
            <a:off x="0" y="-27000"/>
            <a:ext cx="9144000" cy="287280"/>
          </a:xfrm>
          <a:prstGeom prst="rect">
            <a:avLst/>
          </a:prstGeom>
          <a:gradFill rotWithShape="0">
            <a:gsLst>
              <a:gs pos="0">
                <a:srgbClr val="75bac3"/>
              </a:gs>
              <a:gs pos="100000">
                <a:srgbClr val="568990"/>
              </a:gs>
            </a:gsLst>
            <a:lin ang="5400000"/>
          </a:gradFill>
          <a:ln>
            <a:noFill/>
          </a:ln>
        </p:spPr>
        <p:style>
          <a:lnRef idx="0"/>
          <a:fillRef idx="0"/>
          <a:effectRef idx="0"/>
          <a:fontRef idx="minor"/>
        </p:style>
      </p:sp>
      <p:sp>
        <p:nvSpPr>
          <p:cNvPr id="417" name="CustomShape 2"/>
          <p:cNvSpPr/>
          <p:nvPr/>
        </p:nvSpPr>
        <p:spPr>
          <a:xfrm>
            <a:off x="0" y="6021360"/>
            <a:ext cx="9144000" cy="836640"/>
          </a:xfrm>
          <a:prstGeom prst="rect">
            <a:avLst/>
          </a:prstGeom>
          <a:gradFill rotWithShape="0">
            <a:gsLst>
              <a:gs pos="0">
                <a:srgbClr val="75bac3"/>
              </a:gs>
              <a:gs pos="100000">
                <a:srgbClr val="568990"/>
              </a:gs>
            </a:gsLst>
            <a:lin ang="5400000"/>
          </a:gradFill>
          <a:ln>
            <a:noFill/>
          </a:ln>
        </p:spPr>
        <p:style>
          <a:lnRef idx="0"/>
          <a:fillRef idx="0"/>
          <a:effectRef idx="0"/>
          <a:fontRef idx="minor"/>
        </p:style>
      </p:sp>
      <p:pic>
        <p:nvPicPr>
          <p:cNvPr id="418" name="Picture 4" descr="Resultat d'imatges de apicad"/>
          <p:cNvPicPr/>
          <p:nvPr/>
        </p:nvPicPr>
        <p:blipFill>
          <a:blip r:embed="rId1"/>
          <a:stretch/>
        </p:blipFill>
        <p:spPr>
          <a:xfrm>
            <a:off x="179280" y="6093000"/>
            <a:ext cx="1116000" cy="657000"/>
          </a:xfrm>
          <a:prstGeom prst="rect">
            <a:avLst/>
          </a:prstGeom>
          <a:ln>
            <a:noFill/>
          </a:ln>
        </p:spPr>
      </p:pic>
      <p:pic>
        <p:nvPicPr>
          <p:cNvPr id="419" name="Picture 5" descr="EU flag-Erasmus+_vect_POS"/>
          <p:cNvPicPr/>
          <p:nvPr/>
        </p:nvPicPr>
        <p:blipFill>
          <a:blip r:embed="rId2"/>
          <a:stretch/>
        </p:blipFill>
        <p:spPr>
          <a:xfrm>
            <a:off x="1403280" y="6237360"/>
            <a:ext cx="1712880" cy="452520"/>
          </a:xfrm>
          <a:prstGeom prst="rect">
            <a:avLst/>
          </a:prstGeom>
          <a:ln>
            <a:noFill/>
          </a:ln>
        </p:spPr>
      </p:pic>
      <p:sp>
        <p:nvSpPr>
          <p:cNvPr id="420" name="CustomShape 3"/>
          <p:cNvSpPr/>
          <p:nvPr/>
        </p:nvSpPr>
        <p:spPr>
          <a:xfrm>
            <a:off x="3635280" y="6381720"/>
            <a:ext cx="5400720" cy="352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ormAutofit/>
          </a:bodyPr>
          <a:p>
            <a:pPr algn="just">
              <a:lnSpc>
                <a:spcPct val="100000"/>
              </a:lnSpc>
            </a:pPr>
            <a:r>
              <a:rPr b="0" lang="fr-FR" sz="900" spc="-1" strike="noStrike">
                <a:solidFill>
                  <a:srgbClr val="000000"/>
                </a:solidFill>
                <a:latin typeface="Arial Narrow"/>
                <a:ea typeface="Arial"/>
              </a:rPr>
              <a:t>Ce projet a été financé avec le soutien de la Commission européenne. Cette publication (communication) n'engage que son auteur et la Commission n'est pas responsable de l'usage qui pourrait être fait des informations qui y sont contenues.</a:t>
            </a:r>
            <a:endParaRPr b="0" lang="fr-FR" sz="900" spc="-1" strike="noStrike">
              <a:solidFill>
                <a:srgbClr val="000000"/>
              </a:solidFill>
              <a:latin typeface="Arial"/>
            </a:endParaRPr>
          </a:p>
        </p:txBody>
      </p:sp>
      <p:pic>
        <p:nvPicPr>
          <p:cNvPr id="421" name="Picture 28" descr="Resultat d'imatges de kotobee"/>
          <p:cNvPicPr/>
          <p:nvPr/>
        </p:nvPicPr>
        <p:blipFill>
          <a:blip r:embed="rId3"/>
          <a:stretch/>
        </p:blipFill>
        <p:spPr>
          <a:xfrm>
            <a:off x="8370720" y="320760"/>
            <a:ext cx="665280" cy="664920"/>
          </a:xfrm>
          <a:prstGeom prst="rect">
            <a:avLst/>
          </a:prstGeom>
          <a:ln>
            <a:noFill/>
          </a:ln>
        </p:spPr>
      </p:pic>
      <p:pic>
        <p:nvPicPr>
          <p:cNvPr id="422" name="Imagen 2" descr=""/>
          <p:cNvPicPr/>
          <p:nvPr/>
        </p:nvPicPr>
        <p:blipFill>
          <a:blip r:embed="rId4"/>
          <a:srcRect l="0" t="0" r="0" b="5200"/>
          <a:stretch/>
        </p:blipFill>
        <p:spPr>
          <a:xfrm>
            <a:off x="0" y="1144440"/>
            <a:ext cx="9144000" cy="4876920"/>
          </a:xfrm>
          <a:prstGeom prst="rect">
            <a:avLst/>
          </a:prstGeom>
          <a:ln>
            <a:noFill/>
          </a:ln>
        </p:spPr>
      </p:pic>
      <p:sp>
        <p:nvSpPr>
          <p:cNvPr id="423" name="CustomShape 4"/>
          <p:cNvSpPr/>
          <p:nvPr/>
        </p:nvSpPr>
        <p:spPr>
          <a:xfrm>
            <a:off x="250920" y="260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Création d’un fichier Epub avec Kotobee</a:t>
            </a:r>
            <a:endParaRPr b="0" lang="fr-FR" sz="2800" spc="-1" strike="noStrike">
              <a:solidFill>
                <a:srgbClr val="000000"/>
              </a:solidFill>
              <a:latin typeface="Arial"/>
            </a:endParaRPr>
          </a:p>
        </p:txBody>
      </p:sp>
      <p:sp>
        <p:nvSpPr>
          <p:cNvPr id="424" name="CustomShape 5"/>
          <p:cNvSpPr/>
          <p:nvPr/>
        </p:nvSpPr>
        <p:spPr>
          <a:xfrm>
            <a:off x="250920" y="692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Insérer les liens des différentes langues</a:t>
            </a:r>
            <a:endParaRPr b="0" lang="fr-FR" sz="2800" spc="-1" strike="noStrike">
              <a:solidFill>
                <a:srgbClr val="000000"/>
              </a:solidFill>
              <a:latin typeface="Arial"/>
            </a:endParaRPr>
          </a:p>
        </p:txBody>
      </p:sp>
      <p:sp>
        <p:nvSpPr>
          <p:cNvPr id="425" name="CustomShape 6"/>
          <p:cNvSpPr/>
          <p:nvPr/>
        </p:nvSpPr>
        <p:spPr>
          <a:xfrm>
            <a:off x="1692360" y="5300640"/>
            <a:ext cx="4248000" cy="576360"/>
          </a:xfrm>
          <a:prstGeom prst="rect">
            <a:avLst/>
          </a:prstGeom>
          <a:noFill/>
          <a:ln w="25560">
            <a:solidFill>
              <a:srgbClr val="ff0000"/>
            </a:solidFill>
            <a:miter/>
          </a:ln>
        </p:spPr>
        <p:style>
          <a:lnRef idx="0"/>
          <a:fillRef idx="0"/>
          <a:effectRef idx="0"/>
          <a:fontRef idx="minor"/>
        </p:style>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6" name="CustomShape 1"/>
          <p:cNvSpPr/>
          <p:nvPr/>
        </p:nvSpPr>
        <p:spPr>
          <a:xfrm>
            <a:off x="0" y="-27000"/>
            <a:ext cx="9144000" cy="287280"/>
          </a:xfrm>
          <a:prstGeom prst="rect">
            <a:avLst/>
          </a:prstGeom>
          <a:gradFill rotWithShape="0">
            <a:gsLst>
              <a:gs pos="0">
                <a:srgbClr val="75bac3"/>
              </a:gs>
              <a:gs pos="100000">
                <a:srgbClr val="568990"/>
              </a:gs>
            </a:gsLst>
            <a:lin ang="5400000"/>
          </a:gradFill>
          <a:ln>
            <a:noFill/>
          </a:ln>
        </p:spPr>
        <p:style>
          <a:lnRef idx="0"/>
          <a:fillRef idx="0"/>
          <a:effectRef idx="0"/>
          <a:fontRef idx="minor"/>
        </p:style>
      </p:sp>
      <p:sp>
        <p:nvSpPr>
          <p:cNvPr id="427" name="CustomShape 2"/>
          <p:cNvSpPr/>
          <p:nvPr/>
        </p:nvSpPr>
        <p:spPr>
          <a:xfrm>
            <a:off x="0" y="6021360"/>
            <a:ext cx="9144000" cy="836640"/>
          </a:xfrm>
          <a:prstGeom prst="rect">
            <a:avLst/>
          </a:prstGeom>
          <a:gradFill rotWithShape="0">
            <a:gsLst>
              <a:gs pos="0">
                <a:srgbClr val="75bac3"/>
              </a:gs>
              <a:gs pos="100000">
                <a:srgbClr val="568990"/>
              </a:gs>
            </a:gsLst>
            <a:lin ang="5400000"/>
          </a:gradFill>
          <a:ln>
            <a:noFill/>
          </a:ln>
        </p:spPr>
        <p:style>
          <a:lnRef idx="0"/>
          <a:fillRef idx="0"/>
          <a:effectRef idx="0"/>
          <a:fontRef idx="minor"/>
        </p:style>
      </p:sp>
      <p:pic>
        <p:nvPicPr>
          <p:cNvPr id="428" name="Picture 4" descr="Resultat d'imatges de apicad"/>
          <p:cNvPicPr/>
          <p:nvPr/>
        </p:nvPicPr>
        <p:blipFill>
          <a:blip r:embed="rId1"/>
          <a:stretch/>
        </p:blipFill>
        <p:spPr>
          <a:xfrm>
            <a:off x="179280" y="6093000"/>
            <a:ext cx="1116000" cy="657000"/>
          </a:xfrm>
          <a:prstGeom prst="rect">
            <a:avLst/>
          </a:prstGeom>
          <a:ln>
            <a:noFill/>
          </a:ln>
        </p:spPr>
      </p:pic>
      <p:pic>
        <p:nvPicPr>
          <p:cNvPr id="429" name="Picture 5" descr="EU flag-Erasmus+_vect_POS"/>
          <p:cNvPicPr/>
          <p:nvPr/>
        </p:nvPicPr>
        <p:blipFill>
          <a:blip r:embed="rId2"/>
          <a:stretch/>
        </p:blipFill>
        <p:spPr>
          <a:xfrm>
            <a:off x="1403280" y="6237360"/>
            <a:ext cx="1712880" cy="452520"/>
          </a:xfrm>
          <a:prstGeom prst="rect">
            <a:avLst/>
          </a:prstGeom>
          <a:ln>
            <a:noFill/>
          </a:ln>
        </p:spPr>
      </p:pic>
      <p:sp>
        <p:nvSpPr>
          <p:cNvPr id="430" name="CustomShape 3"/>
          <p:cNvSpPr/>
          <p:nvPr/>
        </p:nvSpPr>
        <p:spPr>
          <a:xfrm>
            <a:off x="3635280" y="6381720"/>
            <a:ext cx="5400720" cy="352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ormAutofit/>
          </a:bodyPr>
          <a:p>
            <a:pPr algn="just">
              <a:lnSpc>
                <a:spcPct val="100000"/>
              </a:lnSpc>
            </a:pPr>
            <a:r>
              <a:rPr b="0" lang="fr-FR" sz="900" spc="-1" strike="noStrike">
                <a:solidFill>
                  <a:srgbClr val="000000"/>
                </a:solidFill>
                <a:latin typeface="Arial Narrow"/>
                <a:ea typeface="Arial"/>
              </a:rPr>
              <a:t>Ce projet a été financé avec le soutien de la Commission européenne. Cette publication (communication) n'engage que son auteur et la Commission n'est pas responsable de l'usage qui pourrait être fait des informations qui y sont contenues.</a:t>
            </a:r>
            <a:endParaRPr b="0" lang="fr-FR" sz="900" spc="-1" strike="noStrike">
              <a:solidFill>
                <a:srgbClr val="000000"/>
              </a:solidFill>
              <a:latin typeface="Arial"/>
            </a:endParaRPr>
          </a:p>
        </p:txBody>
      </p:sp>
      <p:pic>
        <p:nvPicPr>
          <p:cNvPr id="431" name="Picture 28" descr="Resultat d'imatges de kotobee"/>
          <p:cNvPicPr/>
          <p:nvPr/>
        </p:nvPicPr>
        <p:blipFill>
          <a:blip r:embed="rId3"/>
          <a:stretch/>
        </p:blipFill>
        <p:spPr>
          <a:xfrm>
            <a:off x="8370720" y="320760"/>
            <a:ext cx="665280" cy="664920"/>
          </a:xfrm>
          <a:prstGeom prst="rect">
            <a:avLst/>
          </a:prstGeom>
          <a:ln>
            <a:noFill/>
          </a:ln>
        </p:spPr>
      </p:pic>
      <p:pic>
        <p:nvPicPr>
          <p:cNvPr id="432" name="Imagen 2" descr=""/>
          <p:cNvPicPr/>
          <p:nvPr/>
        </p:nvPicPr>
        <p:blipFill>
          <a:blip r:embed="rId4"/>
          <a:srcRect l="0" t="0" r="0" b="5200"/>
          <a:stretch/>
        </p:blipFill>
        <p:spPr>
          <a:xfrm>
            <a:off x="0" y="1144440"/>
            <a:ext cx="9144000" cy="4876920"/>
          </a:xfrm>
          <a:prstGeom prst="rect">
            <a:avLst/>
          </a:prstGeom>
          <a:ln>
            <a:noFill/>
          </a:ln>
        </p:spPr>
      </p:pic>
      <p:sp>
        <p:nvSpPr>
          <p:cNvPr id="433" name="CustomShape 4"/>
          <p:cNvSpPr/>
          <p:nvPr/>
        </p:nvSpPr>
        <p:spPr>
          <a:xfrm>
            <a:off x="250920" y="260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Création d’un fichier Epub avec Kotobee</a:t>
            </a:r>
            <a:endParaRPr b="0" lang="fr-FR" sz="2800" spc="-1" strike="noStrike">
              <a:solidFill>
                <a:srgbClr val="000000"/>
              </a:solidFill>
              <a:latin typeface="Arial"/>
            </a:endParaRPr>
          </a:p>
        </p:txBody>
      </p:sp>
      <p:sp>
        <p:nvSpPr>
          <p:cNvPr id="434" name="CustomShape 5"/>
          <p:cNvSpPr/>
          <p:nvPr/>
        </p:nvSpPr>
        <p:spPr>
          <a:xfrm>
            <a:off x="250920" y="692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Insérer les liens des différentes langues</a:t>
            </a:r>
            <a:endParaRPr b="0" lang="fr-FR" sz="2800" spc="-1" strike="noStrike">
              <a:solidFill>
                <a:srgbClr val="000000"/>
              </a:solidFill>
              <a:latin typeface="Arial"/>
            </a:endParaRPr>
          </a:p>
        </p:txBody>
      </p:sp>
      <p:sp>
        <p:nvSpPr>
          <p:cNvPr id="435" name="CustomShape 6"/>
          <p:cNvSpPr/>
          <p:nvPr/>
        </p:nvSpPr>
        <p:spPr>
          <a:xfrm>
            <a:off x="1692360" y="5300640"/>
            <a:ext cx="4248000" cy="576360"/>
          </a:xfrm>
          <a:prstGeom prst="rect">
            <a:avLst/>
          </a:prstGeom>
          <a:noFill/>
          <a:ln w="25560">
            <a:solidFill>
              <a:srgbClr val="ff0000"/>
            </a:solidFill>
            <a:miter/>
          </a:ln>
        </p:spPr>
        <p:style>
          <a:lnRef idx="0"/>
          <a:fillRef idx="0"/>
          <a:effectRef idx="0"/>
          <a:fontRef idx="minor"/>
        </p:style>
      </p:sp>
      <p:pic>
        <p:nvPicPr>
          <p:cNvPr id="436" name="Imagen 2" descr=""/>
          <p:cNvPicPr/>
          <p:nvPr/>
        </p:nvPicPr>
        <p:blipFill>
          <a:blip r:embed="rId5"/>
          <a:srcRect l="31100" t="8000" r="31100" b="48602"/>
          <a:stretch/>
        </p:blipFill>
        <p:spPr>
          <a:xfrm>
            <a:off x="2987640" y="1905120"/>
            <a:ext cx="5004000" cy="3232080"/>
          </a:xfrm>
          <a:prstGeom prst="rect">
            <a:avLst/>
          </a:prstGeom>
          <a:ln>
            <a:noFill/>
          </a:ln>
        </p:spPr>
      </p:pic>
      <p:sp>
        <p:nvSpPr>
          <p:cNvPr id="437" name="CustomShape 7"/>
          <p:cNvSpPr/>
          <p:nvPr/>
        </p:nvSpPr>
        <p:spPr>
          <a:xfrm>
            <a:off x="8244000" y="2452680"/>
            <a:ext cx="506160" cy="471600"/>
          </a:xfrm>
          <a:prstGeom prst="rect">
            <a:avLst/>
          </a:prstGeom>
          <a:noFill/>
          <a:ln w="25560">
            <a:solidFill>
              <a:srgbClr val="ff0000"/>
            </a:solidFill>
            <a:miter/>
          </a:ln>
        </p:spPr>
        <p:style>
          <a:lnRef idx="0"/>
          <a:fillRef idx="0"/>
          <a:effectRef idx="0"/>
          <a:fontRef idx="minor"/>
        </p:style>
      </p:sp>
      <p:sp>
        <p:nvSpPr>
          <p:cNvPr id="438" name="CustomShape 8"/>
          <p:cNvSpPr/>
          <p:nvPr/>
        </p:nvSpPr>
        <p:spPr>
          <a:xfrm>
            <a:off x="4716360" y="2781360"/>
            <a:ext cx="1584360" cy="216000"/>
          </a:xfrm>
          <a:prstGeom prst="ellipse">
            <a:avLst/>
          </a:prstGeom>
          <a:noFill/>
          <a:ln w="25560">
            <a:solidFill>
              <a:srgbClr val="ff0000"/>
            </a:solidFill>
            <a:miter/>
          </a:ln>
        </p:spPr>
        <p:style>
          <a:lnRef idx="0"/>
          <a:fillRef idx="0"/>
          <a:effectRef idx="0"/>
          <a:fontRef idx="minor"/>
        </p:style>
      </p:sp>
      <p:sp>
        <p:nvSpPr>
          <p:cNvPr id="439" name="CustomShape 9"/>
          <p:cNvSpPr/>
          <p:nvPr/>
        </p:nvSpPr>
        <p:spPr>
          <a:xfrm>
            <a:off x="3024360" y="3583080"/>
            <a:ext cx="1584000" cy="414360"/>
          </a:xfrm>
          <a:prstGeom prst="ellipse">
            <a:avLst/>
          </a:prstGeom>
          <a:noFill/>
          <a:ln w="25560">
            <a:solidFill>
              <a:srgbClr val="ff0000"/>
            </a:solidFill>
            <a:miter/>
          </a:ln>
        </p:spPr>
        <p:style>
          <a:lnRef idx="0"/>
          <a:fillRef idx="0"/>
          <a:effectRef idx="0"/>
          <a:fontRef idx="minor"/>
        </p:style>
      </p:sp>
      <p:sp>
        <p:nvSpPr>
          <p:cNvPr id="440" name="CustomShape 10"/>
          <p:cNvSpPr/>
          <p:nvPr/>
        </p:nvSpPr>
        <p:spPr>
          <a:xfrm>
            <a:off x="7894800" y="2252520"/>
            <a:ext cx="360360" cy="398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r>
              <a:rPr b="1" lang="es-ES" sz="2000" spc="-1" strike="noStrike">
                <a:solidFill>
                  <a:srgbClr val="ff0000"/>
                </a:solidFill>
                <a:latin typeface="Arial"/>
              </a:rPr>
              <a:t>1</a:t>
            </a:r>
            <a:endParaRPr b="0" lang="fr-FR" sz="2000" spc="-1" strike="noStrike">
              <a:solidFill>
                <a:srgbClr val="000000"/>
              </a:solidFill>
              <a:latin typeface="Arial"/>
            </a:endParaRPr>
          </a:p>
        </p:txBody>
      </p:sp>
      <p:sp>
        <p:nvSpPr>
          <p:cNvPr id="441" name="CustomShape 11"/>
          <p:cNvSpPr/>
          <p:nvPr/>
        </p:nvSpPr>
        <p:spPr>
          <a:xfrm>
            <a:off x="4738680" y="2459160"/>
            <a:ext cx="360360" cy="398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r>
              <a:rPr b="1" lang="es-ES" sz="2000" spc="-1" strike="noStrike">
                <a:solidFill>
                  <a:srgbClr val="ff0000"/>
                </a:solidFill>
                <a:latin typeface="Arial"/>
              </a:rPr>
              <a:t>2</a:t>
            </a:r>
            <a:endParaRPr b="0" lang="fr-FR" sz="2000" spc="-1" strike="noStrike">
              <a:solidFill>
                <a:srgbClr val="000000"/>
              </a:solidFill>
              <a:latin typeface="Arial"/>
            </a:endParaRPr>
          </a:p>
        </p:txBody>
      </p:sp>
      <p:sp>
        <p:nvSpPr>
          <p:cNvPr id="442" name="CustomShape 12"/>
          <p:cNvSpPr/>
          <p:nvPr/>
        </p:nvSpPr>
        <p:spPr>
          <a:xfrm>
            <a:off x="2936880" y="3300480"/>
            <a:ext cx="358920" cy="398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r>
              <a:rPr b="1" lang="es-ES" sz="2000" spc="-1" strike="noStrike">
                <a:solidFill>
                  <a:srgbClr val="ff0000"/>
                </a:solidFill>
                <a:latin typeface="Arial"/>
              </a:rPr>
              <a:t>3</a:t>
            </a:r>
            <a:endParaRPr b="0" lang="fr-FR"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3" name="CustomShape 1"/>
          <p:cNvSpPr/>
          <p:nvPr/>
        </p:nvSpPr>
        <p:spPr>
          <a:xfrm>
            <a:off x="0" y="-27000"/>
            <a:ext cx="9144000" cy="287280"/>
          </a:xfrm>
          <a:prstGeom prst="rect">
            <a:avLst/>
          </a:prstGeom>
          <a:gradFill rotWithShape="0">
            <a:gsLst>
              <a:gs pos="0">
                <a:srgbClr val="75bac3"/>
              </a:gs>
              <a:gs pos="100000">
                <a:srgbClr val="568990"/>
              </a:gs>
            </a:gsLst>
            <a:lin ang="5400000"/>
          </a:gradFill>
          <a:ln>
            <a:noFill/>
          </a:ln>
        </p:spPr>
        <p:style>
          <a:lnRef idx="0"/>
          <a:fillRef idx="0"/>
          <a:effectRef idx="0"/>
          <a:fontRef idx="minor"/>
        </p:style>
      </p:sp>
      <p:sp>
        <p:nvSpPr>
          <p:cNvPr id="444" name="CustomShape 2"/>
          <p:cNvSpPr/>
          <p:nvPr/>
        </p:nvSpPr>
        <p:spPr>
          <a:xfrm>
            <a:off x="0" y="6021360"/>
            <a:ext cx="9144000" cy="836640"/>
          </a:xfrm>
          <a:prstGeom prst="rect">
            <a:avLst/>
          </a:prstGeom>
          <a:gradFill rotWithShape="0">
            <a:gsLst>
              <a:gs pos="0">
                <a:srgbClr val="75bac3"/>
              </a:gs>
              <a:gs pos="100000">
                <a:srgbClr val="568990"/>
              </a:gs>
            </a:gsLst>
            <a:lin ang="5400000"/>
          </a:gradFill>
          <a:ln>
            <a:noFill/>
          </a:ln>
        </p:spPr>
        <p:style>
          <a:lnRef idx="0"/>
          <a:fillRef idx="0"/>
          <a:effectRef idx="0"/>
          <a:fontRef idx="minor"/>
        </p:style>
      </p:sp>
      <p:pic>
        <p:nvPicPr>
          <p:cNvPr id="445" name="Picture 4" descr="Resultat d'imatges de apicad"/>
          <p:cNvPicPr/>
          <p:nvPr/>
        </p:nvPicPr>
        <p:blipFill>
          <a:blip r:embed="rId1"/>
          <a:stretch/>
        </p:blipFill>
        <p:spPr>
          <a:xfrm>
            <a:off x="179280" y="6093000"/>
            <a:ext cx="1116000" cy="657000"/>
          </a:xfrm>
          <a:prstGeom prst="rect">
            <a:avLst/>
          </a:prstGeom>
          <a:ln>
            <a:noFill/>
          </a:ln>
        </p:spPr>
      </p:pic>
      <p:pic>
        <p:nvPicPr>
          <p:cNvPr id="446" name="Picture 5" descr="EU flag-Erasmus+_vect_POS"/>
          <p:cNvPicPr/>
          <p:nvPr/>
        </p:nvPicPr>
        <p:blipFill>
          <a:blip r:embed="rId2"/>
          <a:stretch/>
        </p:blipFill>
        <p:spPr>
          <a:xfrm>
            <a:off x="1403280" y="6237360"/>
            <a:ext cx="1712880" cy="452520"/>
          </a:xfrm>
          <a:prstGeom prst="rect">
            <a:avLst/>
          </a:prstGeom>
          <a:ln>
            <a:noFill/>
          </a:ln>
        </p:spPr>
      </p:pic>
      <p:sp>
        <p:nvSpPr>
          <p:cNvPr id="447" name="CustomShape 3"/>
          <p:cNvSpPr/>
          <p:nvPr/>
        </p:nvSpPr>
        <p:spPr>
          <a:xfrm>
            <a:off x="3635280" y="6381720"/>
            <a:ext cx="5400720" cy="352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ormAutofit/>
          </a:bodyPr>
          <a:p>
            <a:pPr algn="just">
              <a:lnSpc>
                <a:spcPct val="100000"/>
              </a:lnSpc>
            </a:pPr>
            <a:r>
              <a:rPr b="0" lang="fr-FR" sz="900" spc="-1" strike="noStrike">
                <a:solidFill>
                  <a:srgbClr val="000000"/>
                </a:solidFill>
                <a:latin typeface="Arial Narrow"/>
                <a:ea typeface="Arial"/>
              </a:rPr>
              <a:t>Ce projet a été financé avec le soutien de la Commission européenne. Cette publication (communication) n'engage que son auteur et la Commission n'est pas responsable de l'usage qui pourrait être fait des informations qui y sont contenues.</a:t>
            </a:r>
            <a:endParaRPr b="0" lang="fr-FR" sz="900" spc="-1" strike="noStrike">
              <a:solidFill>
                <a:srgbClr val="000000"/>
              </a:solidFill>
              <a:latin typeface="Arial"/>
            </a:endParaRPr>
          </a:p>
        </p:txBody>
      </p:sp>
      <p:pic>
        <p:nvPicPr>
          <p:cNvPr id="448" name="Picture 28" descr="Resultat d'imatges de kotobee"/>
          <p:cNvPicPr/>
          <p:nvPr/>
        </p:nvPicPr>
        <p:blipFill>
          <a:blip r:embed="rId3"/>
          <a:stretch/>
        </p:blipFill>
        <p:spPr>
          <a:xfrm>
            <a:off x="8370720" y="320760"/>
            <a:ext cx="665280" cy="664920"/>
          </a:xfrm>
          <a:prstGeom prst="rect">
            <a:avLst/>
          </a:prstGeom>
          <a:ln>
            <a:noFill/>
          </a:ln>
        </p:spPr>
      </p:pic>
      <p:pic>
        <p:nvPicPr>
          <p:cNvPr id="449" name="Imagen 1" descr=""/>
          <p:cNvPicPr/>
          <p:nvPr/>
        </p:nvPicPr>
        <p:blipFill>
          <a:blip r:embed="rId4"/>
          <a:srcRect l="0" t="0" r="0" b="5200"/>
          <a:stretch/>
        </p:blipFill>
        <p:spPr>
          <a:xfrm>
            <a:off x="0" y="1130400"/>
            <a:ext cx="9144000" cy="4876560"/>
          </a:xfrm>
          <a:prstGeom prst="rect">
            <a:avLst/>
          </a:prstGeom>
          <a:ln>
            <a:noFill/>
          </a:ln>
        </p:spPr>
      </p:pic>
      <p:sp>
        <p:nvSpPr>
          <p:cNvPr id="450" name="CustomShape 4"/>
          <p:cNvSpPr/>
          <p:nvPr/>
        </p:nvSpPr>
        <p:spPr>
          <a:xfrm>
            <a:off x="250920" y="260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Création d’un fichier Epub avec Kotobee</a:t>
            </a:r>
            <a:endParaRPr b="0" lang="fr-FR" sz="2800" spc="-1" strike="noStrike">
              <a:solidFill>
                <a:srgbClr val="000000"/>
              </a:solidFill>
              <a:latin typeface="Arial"/>
            </a:endParaRPr>
          </a:p>
        </p:txBody>
      </p:sp>
      <p:sp>
        <p:nvSpPr>
          <p:cNvPr id="451" name="CustomShape 5"/>
          <p:cNvSpPr/>
          <p:nvPr/>
        </p:nvSpPr>
        <p:spPr>
          <a:xfrm>
            <a:off x="250920" y="692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Mode aperçu</a:t>
            </a:r>
            <a:endParaRPr b="0" lang="fr-FR" sz="2800" spc="-1" strike="noStrike">
              <a:solidFill>
                <a:srgbClr val="000000"/>
              </a:solidFill>
              <a:latin typeface="Arial"/>
            </a:endParaRPr>
          </a:p>
        </p:txBody>
      </p:sp>
      <p:sp>
        <p:nvSpPr>
          <p:cNvPr id="452" name="CustomShape 6"/>
          <p:cNvSpPr/>
          <p:nvPr/>
        </p:nvSpPr>
        <p:spPr>
          <a:xfrm>
            <a:off x="539640" y="1413000"/>
            <a:ext cx="863640" cy="287280"/>
          </a:xfrm>
          <a:prstGeom prst="rect">
            <a:avLst/>
          </a:prstGeom>
          <a:noFill/>
          <a:ln w="25560">
            <a:solidFill>
              <a:srgbClr val="ff0000"/>
            </a:solidFill>
            <a:miter/>
          </a:ln>
        </p:spPr>
        <p:style>
          <a:lnRef idx="0"/>
          <a:fillRef idx="0"/>
          <a:effectRef idx="0"/>
          <a:fontRef idx="minor"/>
        </p:style>
      </p:sp>
      <p:sp>
        <p:nvSpPr>
          <p:cNvPr id="453" name="CustomShape 7"/>
          <p:cNvSpPr/>
          <p:nvPr/>
        </p:nvSpPr>
        <p:spPr>
          <a:xfrm>
            <a:off x="7839000" y="1647720"/>
            <a:ext cx="1305000" cy="1852560"/>
          </a:xfrm>
          <a:prstGeom prst="rect">
            <a:avLst/>
          </a:prstGeom>
          <a:noFill/>
          <a:ln w="25560">
            <a:solidFill>
              <a:srgbClr val="ff0000"/>
            </a:solidFill>
            <a:miter/>
          </a:ln>
        </p:spPr>
        <p:style>
          <a:lnRef idx="0"/>
          <a:fillRef idx="0"/>
          <a:effectRef idx="0"/>
          <a:fontRef idx="minor"/>
        </p:style>
      </p:sp>
      <p:sp>
        <p:nvSpPr>
          <p:cNvPr id="454" name="CustomShape 8"/>
          <p:cNvSpPr/>
          <p:nvPr/>
        </p:nvSpPr>
        <p:spPr>
          <a:xfrm>
            <a:off x="6012000" y="1670040"/>
            <a:ext cx="1304640" cy="318960"/>
          </a:xfrm>
          <a:prstGeom prst="rect">
            <a:avLst/>
          </a:prstGeom>
          <a:noFill/>
          <a:ln w="25560">
            <a:solidFill>
              <a:srgbClr val="ff0000"/>
            </a:solidFill>
            <a:miter/>
          </a:ln>
        </p:spPr>
        <p:style>
          <a:lnRef idx="0"/>
          <a:fillRef idx="0"/>
          <a:effectRef idx="0"/>
          <a:fontRef idx="minor"/>
        </p:style>
      </p:sp>
      <p:sp>
        <p:nvSpPr>
          <p:cNvPr id="455" name="CustomShape 9"/>
          <p:cNvSpPr/>
          <p:nvPr/>
        </p:nvSpPr>
        <p:spPr>
          <a:xfrm>
            <a:off x="468360" y="1665360"/>
            <a:ext cx="358560" cy="398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r>
              <a:rPr b="1" lang="es-ES" sz="2000" spc="-1" strike="noStrike">
                <a:solidFill>
                  <a:srgbClr val="ff0000"/>
                </a:solidFill>
                <a:latin typeface="Arial"/>
              </a:rPr>
              <a:t>1</a:t>
            </a:r>
            <a:endParaRPr b="0" lang="fr-FR" sz="2000" spc="-1" strike="noStrike">
              <a:solidFill>
                <a:srgbClr val="000000"/>
              </a:solidFill>
              <a:latin typeface="Arial"/>
            </a:endParaRPr>
          </a:p>
        </p:txBody>
      </p:sp>
      <p:sp>
        <p:nvSpPr>
          <p:cNvPr id="456" name="CustomShape 10"/>
          <p:cNvSpPr/>
          <p:nvPr/>
        </p:nvSpPr>
        <p:spPr>
          <a:xfrm>
            <a:off x="5975280" y="1949400"/>
            <a:ext cx="360360" cy="398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r>
              <a:rPr b="1" lang="es-ES" sz="2000" spc="-1" strike="noStrike">
                <a:solidFill>
                  <a:srgbClr val="ff0000"/>
                </a:solidFill>
                <a:latin typeface="Arial"/>
              </a:rPr>
              <a:t>2</a:t>
            </a:r>
            <a:endParaRPr b="0" lang="fr-FR" sz="2000" spc="-1" strike="noStrike">
              <a:solidFill>
                <a:srgbClr val="000000"/>
              </a:solidFill>
              <a:latin typeface="Arial"/>
            </a:endParaRPr>
          </a:p>
        </p:txBody>
      </p:sp>
      <p:sp>
        <p:nvSpPr>
          <p:cNvPr id="457" name="CustomShape 11"/>
          <p:cNvSpPr/>
          <p:nvPr/>
        </p:nvSpPr>
        <p:spPr>
          <a:xfrm>
            <a:off x="7796160" y="3460680"/>
            <a:ext cx="360360" cy="398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r>
              <a:rPr b="1" lang="es-ES" sz="2000" spc="-1" strike="noStrike">
                <a:solidFill>
                  <a:srgbClr val="ff0000"/>
                </a:solidFill>
                <a:latin typeface="Arial"/>
              </a:rPr>
              <a:t>3</a:t>
            </a:r>
            <a:endParaRPr b="0" lang="fr-FR"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8" name="CustomShape 1"/>
          <p:cNvSpPr/>
          <p:nvPr/>
        </p:nvSpPr>
        <p:spPr>
          <a:xfrm>
            <a:off x="0" y="-27000"/>
            <a:ext cx="9144000" cy="287280"/>
          </a:xfrm>
          <a:prstGeom prst="rect">
            <a:avLst/>
          </a:prstGeom>
          <a:gradFill rotWithShape="0">
            <a:gsLst>
              <a:gs pos="0">
                <a:srgbClr val="75bac3"/>
              </a:gs>
              <a:gs pos="100000">
                <a:srgbClr val="568990"/>
              </a:gs>
            </a:gsLst>
            <a:lin ang="5400000"/>
          </a:gradFill>
          <a:ln>
            <a:noFill/>
          </a:ln>
        </p:spPr>
        <p:style>
          <a:lnRef idx="0"/>
          <a:fillRef idx="0"/>
          <a:effectRef idx="0"/>
          <a:fontRef idx="minor"/>
        </p:style>
      </p:sp>
      <p:sp>
        <p:nvSpPr>
          <p:cNvPr id="459" name="CustomShape 2"/>
          <p:cNvSpPr/>
          <p:nvPr/>
        </p:nvSpPr>
        <p:spPr>
          <a:xfrm>
            <a:off x="0" y="6021360"/>
            <a:ext cx="9144000" cy="836640"/>
          </a:xfrm>
          <a:prstGeom prst="rect">
            <a:avLst/>
          </a:prstGeom>
          <a:gradFill rotWithShape="0">
            <a:gsLst>
              <a:gs pos="0">
                <a:srgbClr val="75bac3"/>
              </a:gs>
              <a:gs pos="100000">
                <a:srgbClr val="568990"/>
              </a:gs>
            </a:gsLst>
            <a:lin ang="5400000"/>
          </a:gradFill>
          <a:ln>
            <a:noFill/>
          </a:ln>
        </p:spPr>
        <p:style>
          <a:lnRef idx="0"/>
          <a:fillRef idx="0"/>
          <a:effectRef idx="0"/>
          <a:fontRef idx="minor"/>
        </p:style>
      </p:sp>
      <p:pic>
        <p:nvPicPr>
          <p:cNvPr id="460" name="Picture 4" descr="Resultat d'imatges de apicad"/>
          <p:cNvPicPr/>
          <p:nvPr/>
        </p:nvPicPr>
        <p:blipFill>
          <a:blip r:embed="rId1"/>
          <a:stretch/>
        </p:blipFill>
        <p:spPr>
          <a:xfrm>
            <a:off x="179280" y="6093000"/>
            <a:ext cx="1116000" cy="657000"/>
          </a:xfrm>
          <a:prstGeom prst="rect">
            <a:avLst/>
          </a:prstGeom>
          <a:ln>
            <a:noFill/>
          </a:ln>
        </p:spPr>
      </p:pic>
      <p:pic>
        <p:nvPicPr>
          <p:cNvPr id="461" name="Picture 5" descr="EU flag-Erasmus+_vect_POS"/>
          <p:cNvPicPr/>
          <p:nvPr/>
        </p:nvPicPr>
        <p:blipFill>
          <a:blip r:embed="rId2"/>
          <a:stretch/>
        </p:blipFill>
        <p:spPr>
          <a:xfrm>
            <a:off x="1403280" y="6237360"/>
            <a:ext cx="1712880" cy="452520"/>
          </a:xfrm>
          <a:prstGeom prst="rect">
            <a:avLst/>
          </a:prstGeom>
          <a:ln>
            <a:noFill/>
          </a:ln>
        </p:spPr>
      </p:pic>
      <p:sp>
        <p:nvSpPr>
          <p:cNvPr id="462" name="CustomShape 3"/>
          <p:cNvSpPr/>
          <p:nvPr/>
        </p:nvSpPr>
        <p:spPr>
          <a:xfrm>
            <a:off x="3635280" y="6381720"/>
            <a:ext cx="5400720" cy="352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ormAutofit/>
          </a:bodyPr>
          <a:p>
            <a:pPr algn="just">
              <a:lnSpc>
                <a:spcPct val="100000"/>
              </a:lnSpc>
            </a:pPr>
            <a:r>
              <a:rPr b="0" lang="fr-FR" sz="900" spc="-1" strike="noStrike">
                <a:solidFill>
                  <a:srgbClr val="000000"/>
                </a:solidFill>
                <a:latin typeface="Arial Narrow"/>
                <a:ea typeface="Arial"/>
              </a:rPr>
              <a:t>Ce projet a été financé avec le soutien de la Commission européenne. Cette publication (communication) n'engage que son auteur et la Commission n'est pas responsable de l'usage qui pourrait être fait des informations qui y sont contenues.</a:t>
            </a:r>
            <a:endParaRPr b="0" lang="fr-FR" sz="900" spc="-1" strike="noStrike">
              <a:solidFill>
                <a:srgbClr val="000000"/>
              </a:solidFill>
              <a:latin typeface="Arial"/>
            </a:endParaRPr>
          </a:p>
        </p:txBody>
      </p:sp>
      <p:pic>
        <p:nvPicPr>
          <p:cNvPr id="463" name="Picture 28" descr="Resultat d'imatges de kotobee"/>
          <p:cNvPicPr/>
          <p:nvPr/>
        </p:nvPicPr>
        <p:blipFill>
          <a:blip r:embed="rId3"/>
          <a:stretch/>
        </p:blipFill>
        <p:spPr>
          <a:xfrm>
            <a:off x="8370720" y="320760"/>
            <a:ext cx="665280" cy="664920"/>
          </a:xfrm>
          <a:prstGeom prst="rect">
            <a:avLst/>
          </a:prstGeom>
          <a:ln>
            <a:noFill/>
          </a:ln>
        </p:spPr>
      </p:pic>
      <p:pic>
        <p:nvPicPr>
          <p:cNvPr id="464" name="Imagen 2" descr=""/>
          <p:cNvPicPr/>
          <p:nvPr/>
        </p:nvPicPr>
        <p:blipFill>
          <a:blip r:embed="rId4"/>
          <a:srcRect l="0" t="0" r="0" b="5200"/>
          <a:stretch/>
        </p:blipFill>
        <p:spPr>
          <a:xfrm>
            <a:off x="0" y="1144440"/>
            <a:ext cx="9144000" cy="4876920"/>
          </a:xfrm>
          <a:prstGeom prst="rect">
            <a:avLst/>
          </a:prstGeom>
          <a:ln>
            <a:noFill/>
          </a:ln>
        </p:spPr>
      </p:pic>
      <p:sp>
        <p:nvSpPr>
          <p:cNvPr id="465" name="CustomShape 4"/>
          <p:cNvSpPr/>
          <p:nvPr/>
        </p:nvSpPr>
        <p:spPr>
          <a:xfrm>
            <a:off x="250920" y="260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Création d’un fichier Epub avec Kotobee</a:t>
            </a:r>
            <a:endParaRPr b="0" lang="fr-FR" sz="2800" spc="-1" strike="noStrike">
              <a:solidFill>
                <a:srgbClr val="000000"/>
              </a:solidFill>
              <a:latin typeface="Arial"/>
            </a:endParaRPr>
          </a:p>
        </p:txBody>
      </p:sp>
      <p:sp>
        <p:nvSpPr>
          <p:cNvPr id="466" name="CustomShape 5"/>
          <p:cNvSpPr/>
          <p:nvPr/>
        </p:nvSpPr>
        <p:spPr>
          <a:xfrm>
            <a:off x="250920" y="692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Mode aperçu: tablette</a:t>
            </a:r>
            <a:endParaRPr b="0" lang="fr-FR"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7" name="CustomShape 1"/>
          <p:cNvSpPr/>
          <p:nvPr/>
        </p:nvSpPr>
        <p:spPr>
          <a:xfrm>
            <a:off x="0" y="-27000"/>
            <a:ext cx="9144000" cy="287280"/>
          </a:xfrm>
          <a:prstGeom prst="rect">
            <a:avLst/>
          </a:prstGeom>
          <a:gradFill rotWithShape="0">
            <a:gsLst>
              <a:gs pos="0">
                <a:srgbClr val="75bac3"/>
              </a:gs>
              <a:gs pos="100000">
                <a:srgbClr val="568990"/>
              </a:gs>
            </a:gsLst>
            <a:lin ang="5400000"/>
          </a:gradFill>
          <a:ln>
            <a:noFill/>
          </a:ln>
        </p:spPr>
        <p:style>
          <a:lnRef idx="0"/>
          <a:fillRef idx="0"/>
          <a:effectRef idx="0"/>
          <a:fontRef idx="minor"/>
        </p:style>
      </p:sp>
      <p:sp>
        <p:nvSpPr>
          <p:cNvPr id="468" name="CustomShape 2"/>
          <p:cNvSpPr/>
          <p:nvPr/>
        </p:nvSpPr>
        <p:spPr>
          <a:xfrm>
            <a:off x="0" y="6021360"/>
            <a:ext cx="9144000" cy="836640"/>
          </a:xfrm>
          <a:prstGeom prst="rect">
            <a:avLst/>
          </a:prstGeom>
          <a:gradFill rotWithShape="0">
            <a:gsLst>
              <a:gs pos="0">
                <a:srgbClr val="75bac3"/>
              </a:gs>
              <a:gs pos="100000">
                <a:srgbClr val="568990"/>
              </a:gs>
            </a:gsLst>
            <a:lin ang="5400000"/>
          </a:gradFill>
          <a:ln>
            <a:noFill/>
          </a:ln>
        </p:spPr>
        <p:style>
          <a:lnRef idx="0"/>
          <a:fillRef idx="0"/>
          <a:effectRef idx="0"/>
          <a:fontRef idx="minor"/>
        </p:style>
      </p:sp>
      <p:pic>
        <p:nvPicPr>
          <p:cNvPr id="469" name="Picture 4" descr="Resultat d'imatges de apicad"/>
          <p:cNvPicPr/>
          <p:nvPr/>
        </p:nvPicPr>
        <p:blipFill>
          <a:blip r:embed="rId1"/>
          <a:stretch/>
        </p:blipFill>
        <p:spPr>
          <a:xfrm>
            <a:off x="179280" y="6093000"/>
            <a:ext cx="1116000" cy="657000"/>
          </a:xfrm>
          <a:prstGeom prst="rect">
            <a:avLst/>
          </a:prstGeom>
          <a:ln>
            <a:noFill/>
          </a:ln>
        </p:spPr>
      </p:pic>
      <p:pic>
        <p:nvPicPr>
          <p:cNvPr id="470" name="Picture 5" descr="EU flag-Erasmus+_vect_POS"/>
          <p:cNvPicPr/>
          <p:nvPr/>
        </p:nvPicPr>
        <p:blipFill>
          <a:blip r:embed="rId2"/>
          <a:stretch/>
        </p:blipFill>
        <p:spPr>
          <a:xfrm>
            <a:off x="1403280" y="6237360"/>
            <a:ext cx="1712880" cy="452520"/>
          </a:xfrm>
          <a:prstGeom prst="rect">
            <a:avLst/>
          </a:prstGeom>
          <a:ln>
            <a:noFill/>
          </a:ln>
        </p:spPr>
      </p:pic>
      <p:sp>
        <p:nvSpPr>
          <p:cNvPr id="471" name="CustomShape 3"/>
          <p:cNvSpPr/>
          <p:nvPr/>
        </p:nvSpPr>
        <p:spPr>
          <a:xfrm>
            <a:off x="3635280" y="6381720"/>
            <a:ext cx="5400720" cy="352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ormAutofit/>
          </a:bodyPr>
          <a:p>
            <a:pPr algn="just">
              <a:lnSpc>
                <a:spcPct val="100000"/>
              </a:lnSpc>
            </a:pPr>
            <a:r>
              <a:rPr b="0" lang="fr-FR" sz="900" spc="-1" strike="noStrike">
                <a:solidFill>
                  <a:srgbClr val="000000"/>
                </a:solidFill>
                <a:latin typeface="Arial Narrow"/>
                <a:ea typeface="Arial"/>
              </a:rPr>
              <a:t>Ce projet a été financé avec le soutien de la Commission européenne. Cette publication (communication) n'engage que son auteur et la Commission n'est pas responsable de l'usage qui pourrait être fait des informations qui y sont contenues.</a:t>
            </a:r>
            <a:endParaRPr b="0" lang="fr-FR" sz="900" spc="-1" strike="noStrike">
              <a:solidFill>
                <a:srgbClr val="000000"/>
              </a:solidFill>
              <a:latin typeface="Arial"/>
            </a:endParaRPr>
          </a:p>
        </p:txBody>
      </p:sp>
      <p:pic>
        <p:nvPicPr>
          <p:cNvPr id="472" name="Picture 28" descr="Resultat d'imatges de kotobee"/>
          <p:cNvPicPr/>
          <p:nvPr/>
        </p:nvPicPr>
        <p:blipFill>
          <a:blip r:embed="rId3"/>
          <a:stretch/>
        </p:blipFill>
        <p:spPr>
          <a:xfrm>
            <a:off x="8370720" y="320760"/>
            <a:ext cx="665280" cy="664920"/>
          </a:xfrm>
          <a:prstGeom prst="rect">
            <a:avLst/>
          </a:prstGeom>
          <a:ln>
            <a:noFill/>
          </a:ln>
        </p:spPr>
      </p:pic>
      <p:pic>
        <p:nvPicPr>
          <p:cNvPr id="473" name="Imagen 1" descr=""/>
          <p:cNvPicPr/>
          <p:nvPr/>
        </p:nvPicPr>
        <p:blipFill>
          <a:blip r:embed="rId4"/>
          <a:srcRect l="0" t="0" r="0" b="5200"/>
          <a:stretch/>
        </p:blipFill>
        <p:spPr>
          <a:xfrm>
            <a:off x="0" y="1144440"/>
            <a:ext cx="9144000" cy="4876920"/>
          </a:xfrm>
          <a:prstGeom prst="rect">
            <a:avLst/>
          </a:prstGeom>
          <a:ln>
            <a:noFill/>
          </a:ln>
        </p:spPr>
      </p:pic>
      <p:sp>
        <p:nvSpPr>
          <p:cNvPr id="474" name="CustomShape 4"/>
          <p:cNvSpPr/>
          <p:nvPr/>
        </p:nvSpPr>
        <p:spPr>
          <a:xfrm>
            <a:off x="250920" y="260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Création d’un fichier Epub avec Kotobee</a:t>
            </a:r>
            <a:endParaRPr b="0" lang="fr-FR" sz="2800" spc="-1" strike="noStrike">
              <a:solidFill>
                <a:srgbClr val="000000"/>
              </a:solidFill>
              <a:latin typeface="Arial"/>
            </a:endParaRPr>
          </a:p>
        </p:txBody>
      </p:sp>
      <p:sp>
        <p:nvSpPr>
          <p:cNvPr id="475" name="CustomShape 5"/>
          <p:cNvSpPr/>
          <p:nvPr/>
        </p:nvSpPr>
        <p:spPr>
          <a:xfrm>
            <a:off x="250920" y="692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Mode aperçu: tablette – table de matières</a:t>
            </a:r>
            <a:endParaRPr b="0" lang="fr-FR" sz="2800" spc="-1" strike="noStrike">
              <a:solidFill>
                <a:srgbClr val="000000"/>
              </a:solidFill>
              <a:latin typeface="Arial"/>
            </a:endParaRPr>
          </a:p>
        </p:txBody>
      </p:sp>
      <p:sp>
        <p:nvSpPr>
          <p:cNvPr id="476" name="CustomShape 6"/>
          <p:cNvSpPr/>
          <p:nvPr/>
        </p:nvSpPr>
        <p:spPr>
          <a:xfrm>
            <a:off x="4572000" y="2781360"/>
            <a:ext cx="1224000" cy="2735280"/>
          </a:xfrm>
          <a:prstGeom prst="rect">
            <a:avLst/>
          </a:prstGeom>
          <a:noFill/>
          <a:ln w="25560">
            <a:solidFill>
              <a:srgbClr val="ff0000"/>
            </a:solidFill>
            <a:miter/>
          </a:ln>
        </p:spPr>
        <p:style>
          <a:lnRef idx="0"/>
          <a:fillRef idx="0"/>
          <a:effectRef idx="0"/>
          <a:fontRef idx="minor"/>
        </p:style>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9" name="Imagen 1" descr=""/>
          <p:cNvPicPr/>
          <p:nvPr/>
        </p:nvPicPr>
        <p:blipFill>
          <a:blip r:embed="rId1"/>
          <a:stretch/>
        </p:blipFill>
        <p:spPr>
          <a:xfrm>
            <a:off x="2195640" y="1479600"/>
            <a:ext cx="4537080" cy="4587840"/>
          </a:xfrm>
          <a:prstGeom prst="rect">
            <a:avLst/>
          </a:prstGeom>
          <a:ln>
            <a:noFill/>
          </a:ln>
        </p:spPr>
      </p:pic>
      <p:sp>
        <p:nvSpPr>
          <p:cNvPr id="70" name="CustomShape 1"/>
          <p:cNvSpPr/>
          <p:nvPr/>
        </p:nvSpPr>
        <p:spPr>
          <a:xfrm>
            <a:off x="0" y="-27000"/>
            <a:ext cx="9144000" cy="287280"/>
          </a:xfrm>
          <a:prstGeom prst="rect">
            <a:avLst/>
          </a:prstGeom>
          <a:gradFill rotWithShape="0">
            <a:gsLst>
              <a:gs pos="0">
                <a:srgbClr val="75bac3"/>
              </a:gs>
              <a:gs pos="100000">
                <a:srgbClr val="568990"/>
              </a:gs>
            </a:gsLst>
            <a:lin ang="5400000"/>
          </a:gradFill>
          <a:ln>
            <a:noFill/>
          </a:ln>
        </p:spPr>
        <p:style>
          <a:lnRef idx="0"/>
          <a:fillRef idx="0"/>
          <a:effectRef idx="0"/>
          <a:fontRef idx="minor"/>
        </p:style>
      </p:sp>
      <p:graphicFrame>
        <p:nvGraphicFramePr>
          <p:cNvPr id="71" name="Object 2"/>
          <p:cNvGraphicFramePr/>
          <p:nvPr/>
        </p:nvGraphicFramePr>
        <p:xfrm>
          <a:off x="7956720" y="1268280"/>
          <a:ext cx="237960" cy="432000"/>
        </p:xfrm>
        <a:graphic>
          <a:graphicData uri="http://schemas.openxmlformats.org/presentationml/2006/ole">
            <p:oleObj r:id="rId2" spid="">
              <p:embed/>
              <p:pic>
                <p:nvPicPr>
                  <p:cNvPr id="72" name="Object 8" descr=""/>
                  <p:cNvPicPr/>
                  <p:nvPr/>
                </p:nvPicPr>
                <p:blipFill>
                  <a:blip r:embed="rId3"/>
                  <a:stretch/>
                </p:blipFill>
                <p:spPr>
                  <a:xfrm>
                    <a:off x="7956720" y="1268280"/>
                    <a:ext cx="237960" cy="432000"/>
                  </a:xfrm>
                  <a:prstGeom prst="rect">
                    <a:avLst/>
                  </a:prstGeom>
                  <a:ln>
                    <a:noFill/>
                  </a:ln>
                </p:spPr>
              </p:pic>
            </p:oleObj>
          </a:graphicData>
        </a:graphic>
      </p:graphicFrame>
      <p:graphicFrame>
        <p:nvGraphicFramePr>
          <p:cNvPr id="73" name="Object 3"/>
          <p:cNvGraphicFramePr/>
          <p:nvPr/>
        </p:nvGraphicFramePr>
        <p:xfrm>
          <a:off x="8388360" y="3141720"/>
          <a:ext cx="539640" cy="539640"/>
        </p:xfrm>
        <a:graphic>
          <a:graphicData uri="http://schemas.openxmlformats.org/presentationml/2006/ole">
            <p:oleObj r:id="rId4" spid="">
              <p:embed/>
              <p:pic>
                <p:nvPicPr>
                  <p:cNvPr id="74" name="Object 9" descr=""/>
                  <p:cNvPicPr/>
                  <p:nvPr/>
                </p:nvPicPr>
                <p:blipFill>
                  <a:blip r:embed="rId5"/>
                  <a:stretch/>
                </p:blipFill>
                <p:spPr>
                  <a:xfrm>
                    <a:off x="8388360" y="3141720"/>
                    <a:ext cx="539640" cy="539640"/>
                  </a:xfrm>
                  <a:prstGeom prst="rect">
                    <a:avLst/>
                  </a:prstGeom>
                  <a:ln>
                    <a:noFill/>
                  </a:ln>
                </p:spPr>
              </p:pic>
            </p:oleObj>
          </a:graphicData>
        </a:graphic>
      </p:graphicFrame>
      <p:graphicFrame>
        <p:nvGraphicFramePr>
          <p:cNvPr id="75" name="Object 4"/>
          <p:cNvGraphicFramePr/>
          <p:nvPr/>
        </p:nvGraphicFramePr>
        <p:xfrm>
          <a:off x="8459640" y="404640"/>
          <a:ext cx="505080" cy="503280"/>
        </p:xfrm>
        <a:graphic>
          <a:graphicData uri="http://schemas.openxmlformats.org/presentationml/2006/ole">
            <p:oleObj r:id="rId6" spid="">
              <p:embed/>
              <p:pic>
                <p:nvPicPr>
                  <p:cNvPr id="76" name="Object 10" descr=""/>
                  <p:cNvPicPr/>
                  <p:nvPr/>
                </p:nvPicPr>
                <p:blipFill>
                  <a:blip r:embed="rId7"/>
                  <a:stretch/>
                </p:blipFill>
                <p:spPr>
                  <a:xfrm>
                    <a:off x="8459640" y="404640"/>
                    <a:ext cx="505080" cy="503280"/>
                  </a:xfrm>
                  <a:prstGeom prst="rect">
                    <a:avLst/>
                  </a:prstGeom>
                  <a:ln>
                    <a:noFill/>
                  </a:ln>
                </p:spPr>
              </p:pic>
            </p:oleObj>
          </a:graphicData>
        </a:graphic>
      </p:graphicFrame>
      <p:graphicFrame>
        <p:nvGraphicFramePr>
          <p:cNvPr id="77" name="Object 5"/>
          <p:cNvGraphicFramePr/>
          <p:nvPr/>
        </p:nvGraphicFramePr>
        <p:xfrm>
          <a:off x="7740720" y="3500280"/>
          <a:ext cx="279360" cy="503280"/>
        </p:xfrm>
        <a:graphic>
          <a:graphicData uri="http://schemas.openxmlformats.org/presentationml/2006/ole">
            <p:oleObj r:id="rId8" spid="">
              <p:embed/>
              <p:pic>
                <p:nvPicPr>
                  <p:cNvPr id="78" name="Object 11" descr=""/>
                  <p:cNvPicPr/>
                  <p:nvPr/>
                </p:nvPicPr>
                <p:blipFill>
                  <a:blip r:embed="rId9"/>
                  <a:stretch/>
                </p:blipFill>
                <p:spPr>
                  <a:xfrm>
                    <a:off x="7740720" y="3500280"/>
                    <a:ext cx="279360" cy="503280"/>
                  </a:xfrm>
                  <a:prstGeom prst="rect">
                    <a:avLst/>
                  </a:prstGeom>
                  <a:ln>
                    <a:noFill/>
                  </a:ln>
                </p:spPr>
              </p:pic>
            </p:oleObj>
          </a:graphicData>
        </a:graphic>
      </p:graphicFrame>
      <p:graphicFrame>
        <p:nvGraphicFramePr>
          <p:cNvPr id="79" name="Object 6"/>
          <p:cNvGraphicFramePr/>
          <p:nvPr/>
        </p:nvGraphicFramePr>
        <p:xfrm>
          <a:off x="8532720" y="1773360"/>
          <a:ext cx="432000" cy="433440"/>
        </p:xfrm>
        <a:graphic>
          <a:graphicData uri="http://schemas.openxmlformats.org/presentationml/2006/ole">
            <p:oleObj r:id="rId10" spid="">
              <p:embed/>
              <p:pic>
                <p:nvPicPr>
                  <p:cNvPr id="80" name="Object 12" descr=""/>
                  <p:cNvPicPr/>
                  <p:nvPr/>
                </p:nvPicPr>
                <p:blipFill>
                  <a:blip r:embed="rId11"/>
                  <a:stretch/>
                </p:blipFill>
                <p:spPr>
                  <a:xfrm>
                    <a:off x="8532720" y="1773360"/>
                    <a:ext cx="432000" cy="433440"/>
                  </a:xfrm>
                  <a:prstGeom prst="rect">
                    <a:avLst/>
                  </a:prstGeom>
                  <a:ln>
                    <a:noFill/>
                  </a:ln>
                </p:spPr>
              </p:pic>
            </p:oleObj>
          </a:graphicData>
        </a:graphic>
      </p:graphicFrame>
      <p:sp>
        <p:nvSpPr>
          <p:cNvPr id="81" name="CustomShape 7"/>
          <p:cNvSpPr/>
          <p:nvPr/>
        </p:nvSpPr>
        <p:spPr>
          <a:xfrm>
            <a:off x="250920" y="404640"/>
            <a:ext cx="7993080" cy="1068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1" lang="fr-FR" sz="3200" spc="-1" strike="noStrike">
                <a:solidFill>
                  <a:srgbClr val="14899d"/>
                </a:solidFill>
                <a:latin typeface="Arial Black"/>
                <a:ea typeface="Arial"/>
              </a:rPr>
              <a:t>COMMENT NUMÉRISER UN CONTE</a:t>
            </a:r>
            <a:endParaRPr b="0" lang="fr-FR" sz="3200" spc="-1" strike="noStrike">
              <a:solidFill>
                <a:srgbClr val="000000"/>
              </a:solidFill>
              <a:latin typeface="Arial"/>
            </a:endParaRPr>
          </a:p>
          <a:p>
            <a:pPr>
              <a:lnSpc>
                <a:spcPct val="100000"/>
              </a:lnSpc>
            </a:pPr>
            <a:r>
              <a:rPr b="0" lang="fr-FR" sz="3200" spc="-1" strike="noStrike">
                <a:solidFill>
                  <a:srgbClr val="31a9a7"/>
                </a:solidFill>
                <a:latin typeface="Arial"/>
                <a:ea typeface="Arial"/>
              </a:rPr>
              <a:t>Thomas et la pastèque</a:t>
            </a:r>
            <a:endParaRPr b="0" lang="fr-FR" sz="3200" spc="-1" strike="noStrike">
              <a:solidFill>
                <a:srgbClr val="000000"/>
              </a:solidFill>
              <a:latin typeface="Arial"/>
            </a:endParaRPr>
          </a:p>
        </p:txBody>
      </p:sp>
      <p:pic>
        <p:nvPicPr>
          <p:cNvPr id="82" name="Picture 8" descr="C:\Users\Nuss\OneDrive - CNEAP\Mas Blanc 2017-2018\Lecturio +\Logo Lecturio + definitif\Logo Lecturio def PNG M.jpg"/>
          <p:cNvPicPr/>
          <p:nvPr/>
        </p:nvPicPr>
        <p:blipFill>
          <a:blip r:embed="rId12"/>
          <a:stretch/>
        </p:blipFill>
        <p:spPr>
          <a:xfrm>
            <a:off x="7740720" y="4780080"/>
            <a:ext cx="1122120" cy="1241280"/>
          </a:xfrm>
          <a:prstGeom prst="rect">
            <a:avLst/>
          </a:prstGeom>
          <a:ln>
            <a:noFill/>
          </a:ln>
        </p:spPr>
      </p:pic>
      <p:sp>
        <p:nvSpPr>
          <p:cNvPr id="83" name="CustomShape 8"/>
          <p:cNvSpPr/>
          <p:nvPr/>
        </p:nvSpPr>
        <p:spPr>
          <a:xfrm>
            <a:off x="0" y="6021360"/>
            <a:ext cx="9144000" cy="836640"/>
          </a:xfrm>
          <a:prstGeom prst="rect">
            <a:avLst/>
          </a:prstGeom>
          <a:gradFill rotWithShape="0">
            <a:gsLst>
              <a:gs pos="0">
                <a:srgbClr val="75bac3"/>
              </a:gs>
              <a:gs pos="100000">
                <a:srgbClr val="568990"/>
              </a:gs>
            </a:gsLst>
            <a:lin ang="5400000"/>
          </a:gradFill>
          <a:ln>
            <a:noFill/>
          </a:ln>
        </p:spPr>
        <p:style>
          <a:lnRef idx="0"/>
          <a:fillRef idx="0"/>
          <a:effectRef idx="0"/>
          <a:fontRef idx="minor"/>
        </p:style>
      </p:sp>
      <p:pic>
        <p:nvPicPr>
          <p:cNvPr id="84" name="Picture 4" descr="Resultat d'imatges de apicad"/>
          <p:cNvPicPr/>
          <p:nvPr/>
        </p:nvPicPr>
        <p:blipFill>
          <a:blip r:embed="rId13"/>
          <a:stretch/>
        </p:blipFill>
        <p:spPr>
          <a:xfrm>
            <a:off x="179280" y="6093000"/>
            <a:ext cx="1116000" cy="657000"/>
          </a:xfrm>
          <a:prstGeom prst="rect">
            <a:avLst/>
          </a:prstGeom>
          <a:ln>
            <a:noFill/>
          </a:ln>
        </p:spPr>
      </p:pic>
      <p:pic>
        <p:nvPicPr>
          <p:cNvPr id="85" name="Picture 5" descr="EU flag-Erasmus+_vect_POS"/>
          <p:cNvPicPr/>
          <p:nvPr/>
        </p:nvPicPr>
        <p:blipFill>
          <a:blip r:embed="rId14"/>
          <a:stretch/>
        </p:blipFill>
        <p:spPr>
          <a:xfrm>
            <a:off x="1403280" y="6237360"/>
            <a:ext cx="1712880" cy="452520"/>
          </a:xfrm>
          <a:prstGeom prst="rect">
            <a:avLst/>
          </a:prstGeom>
          <a:ln>
            <a:noFill/>
          </a:ln>
        </p:spPr>
      </p:pic>
      <p:sp>
        <p:nvSpPr>
          <p:cNvPr id="86" name="CustomShape 9"/>
          <p:cNvSpPr/>
          <p:nvPr/>
        </p:nvSpPr>
        <p:spPr>
          <a:xfrm>
            <a:off x="3635280" y="6381720"/>
            <a:ext cx="5400720" cy="352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ormAutofit/>
          </a:bodyPr>
          <a:p>
            <a:pPr algn="just">
              <a:lnSpc>
                <a:spcPct val="100000"/>
              </a:lnSpc>
            </a:pPr>
            <a:r>
              <a:rPr b="0" lang="fr-FR" sz="900" spc="-1" strike="noStrike">
                <a:solidFill>
                  <a:srgbClr val="000000"/>
                </a:solidFill>
                <a:latin typeface="Arial Narrow"/>
                <a:ea typeface="Arial"/>
              </a:rPr>
              <a:t>Ce projet a été financé avec le soutien de la Commission européenne. Cette publication (communication) n'engage que son auteur et la Commission n'est pas responsable de l'usage qui pourrait être fait des informations qui y sont contenues.</a:t>
            </a:r>
            <a:endParaRPr b="0" lang="fr-FR" sz="9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7" name="CustomShape 1"/>
          <p:cNvSpPr/>
          <p:nvPr/>
        </p:nvSpPr>
        <p:spPr>
          <a:xfrm>
            <a:off x="0" y="-27000"/>
            <a:ext cx="9144000" cy="287280"/>
          </a:xfrm>
          <a:prstGeom prst="rect">
            <a:avLst/>
          </a:prstGeom>
          <a:gradFill rotWithShape="0">
            <a:gsLst>
              <a:gs pos="0">
                <a:srgbClr val="75bac3"/>
              </a:gs>
              <a:gs pos="100000">
                <a:srgbClr val="568990"/>
              </a:gs>
            </a:gsLst>
            <a:lin ang="5400000"/>
          </a:gradFill>
          <a:ln>
            <a:noFill/>
          </a:ln>
        </p:spPr>
        <p:style>
          <a:lnRef idx="0"/>
          <a:fillRef idx="0"/>
          <a:effectRef idx="0"/>
          <a:fontRef idx="minor"/>
        </p:style>
      </p:sp>
      <p:sp>
        <p:nvSpPr>
          <p:cNvPr id="478" name="CustomShape 2"/>
          <p:cNvSpPr/>
          <p:nvPr/>
        </p:nvSpPr>
        <p:spPr>
          <a:xfrm>
            <a:off x="0" y="6021360"/>
            <a:ext cx="9144000" cy="836640"/>
          </a:xfrm>
          <a:prstGeom prst="rect">
            <a:avLst/>
          </a:prstGeom>
          <a:gradFill rotWithShape="0">
            <a:gsLst>
              <a:gs pos="0">
                <a:srgbClr val="75bac3"/>
              </a:gs>
              <a:gs pos="100000">
                <a:srgbClr val="568990"/>
              </a:gs>
            </a:gsLst>
            <a:lin ang="5400000"/>
          </a:gradFill>
          <a:ln>
            <a:noFill/>
          </a:ln>
        </p:spPr>
        <p:style>
          <a:lnRef idx="0"/>
          <a:fillRef idx="0"/>
          <a:effectRef idx="0"/>
          <a:fontRef idx="minor"/>
        </p:style>
      </p:sp>
      <p:pic>
        <p:nvPicPr>
          <p:cNvPr id="479" name="Picture 4" descr="Resultat d'imatges de apicad"/>
          <p:cNvPicPr/>
          <p:nvPr/>
        </p:nvPicPr>
        <p:blipFill>
          <a:blip r:embed="rId1"/>
          <a:stretch/>
        </p:blipFill>
        <p:spPr>
          <a:xfrm>
            <a:off x="179280" y="6093000"/>
            <a:ext cx="1116000" cy="657000"/>
          </a:xfrm>
          <a:prstGeom prst="rect">
            <a:avLst/>
          </a:prstGeom>
          <a:ln>
            <a:noFill/>
          </a:ln>
        </p:spPr>
      </p:pic>
      <p:pic>
        <p:nvPicPr>
          <p:cNvPr id="480" name="Picture 5" descr="EU flag-Erasmus+_vect_POS"/>
          <p:cNvPicPr/>
          <p:nvPr/>
        </p:nvPicPr>
        <p:blipFill>
          <a:blip r:embed="rId2"/>
          <a:stretch/>
        </p:blipFill>
        <p:spPr>
          <a:xfrm>
            <a:off x="1403280" y="6237360"/>
            <a:ext cx="1712880" cy="452520"/>
          </a:xfrm>
          <a:prstGeom prst="rect">
            <a:avLst/>
          </a:prstGeom>
          <a:ln>
            <a:noFill/>
          </a:ln>
        </p:spPr>
      </p:pic>
      <p:sp>
        <p:nvSpPr>
          <p:cNvPr id="481" name="CustomShape 3"/>
          <p:cNvSpPr/>
          <p:nvPr/>
        </p:nvSpPr>
        <p:spPr>
          <a:xfrm>
            <a:off x="3635280" y="6381720"/>
            <a:ext cx="5400720" cy="352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ormAutofit/>
          </a:bodyPr>
          <a:p>
            <a:pPr algn="just">
              <a:lnSpc>
                <a:spcPct val="100000"/>
              </a:lnSpc>
            </a:pPr>
            <a:r>
              <a:rPr b="0" lang="fr-FR" sz="900" spc="-1" strike="noStrike">
                <a:solidFill>
                  <a:srgbClr val="000000"/>
                </a:solidFill>
                <a:latin typeface="Arial Narrow"/>
                <a:ea typeface="Arial"/>
              </a:rPr>
              <a:t>Ce projet a été financé avec le soutien de la Commission européenne. Cette publication (communication) n'engage que son auteur et la Commission n'est pas responsable de l'usage qui pourrait être fait des informations qui y sont contenues.</a:t>
            </a:r>
            <a:endParaRPr b="0" lang="fr-FR" sz="900" spc="-1" strike="noStrike">
              <a:solidFill>
                <a:srgbClr val="000000"/>
              </a:solidFill>
              <a:latin typeface="Arial"/>
            </a:endParaRPr>
          </a:p>
        </p:txBody>
      </p:sp>
      <p:pic>
        <p:nvPicPr>
          <p:cNvPr id="482" name="Picture 28" descr="Resultat d'imatges de kotobee"/>
          <p:cNvPicPr/>
          <p:nvPr/>
        </p:nvPicPr>
        <p:blipFill>
          <a:blip r:embed="rId3"/>
          <a:stretch/>
        </p:blipFill>
        <p:spPr>
          <a:xfrm>
            <a:off x="8370720" y="320760"/>
            <a:ext cx="665280" cy="664920"/>
          </a:xfrm>
          <a:prstGeom prst="rect">
            <a:avLst/>
          </a:prstGeom>
          <a:ln>
            <a:noFill/>
          </a:ln>
        </p:spPr>
      </p:pic>
      <p:pic>
        <p:nvPicPr>
          <p:cNvPr id="483" name="Imagen 1" descr=""/>
          <p:cNvPicPr/>
          <p:nvPr/>
        </p:nvPicPr>
        <p:blipFill>
          <a:blip r:embed="rId4"/>
          <a:srcRect l="0" t="0" r="0" b="5200"/>
          <a:stretch/>
        </p:blipFill>
        <p:spPr>
          <a:xfrm>
            <a:off x="0" y="1144440"/>
            <a:ext cx="9144000" cy="4876920"/>
          </a:xfrm>
          <a:prstGeom prst="rect">
            <a:avLst/>
          </a:prstGeom>
          <a:ln>
            <a:noFill/>
          </a:ln>
        </p:spPr>
      </p:pic>
      <p:pic>
        <p:nvPicPr>
          <p:cNvPr id="484" name="Imagen 9" descr=""/>
          <p:cNvPicPr/>
          <p:nvPr/>
        </p:nvPicPr>
        <p:blipFill>
          <a:blip r:embed="rId5"/>
          <a:srcRect l="47637" t="20600" r="23225" b="10802"/>
          <a:stretch/>
        </p:blipFill>
        <p:spPr>
          <a:xfrm>
            <a:off x="4102200" y="2060640"/>
            <a:ext cx="3062160" cy="3960720"/>
          </a:xfrm>
          <a:prstGeom prst="rect">
            <a:avLst/>
          </a:prstGeom>
          <a:ln>
            <a:noFill/>
          </a:ln>
        </p:spPr>
      </p:pic>
      <p:sp>
        <p:nvSpPr>
          <p:cNvPr id="485" name="CustomShape 4"/>
          <p:cNvSpPr/>
          <p:nvPr/>
        </p:nvSpPr>
        <p:spPr>
          <a:xfrm>
            <a:off x="250920" y="260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Création d’un fichier Epub avec Kotobee</a:t>
            </a:r>
            <a:endParaRPr b="0" lang="fr-FR" sz="2800" spc="-1" strike="noStrike">
              <a:solidFill>
                <a:srgbClr val="000000"/>
              </a:solidFill>
              <a:latin typeface="Arial"/>
            </a:endParaRPr>
          </a:p>
        </p:txBody>
      </p:sp>
      <p:sp>
        <p:nvSpPr>
          <p:cNvPr id="486" name="CustomShape 5"/>
          <p:cNvSpPr/>
          <p:nvPr/>
        </p:nvSpPr>
        <p:spPr>
          <a:xfrm>
            <a:off x="250920" y="692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Mode aperçu: tablette</a:t>
            </a:r>
            <a:endParaRPr b="0" lang="fr-FR"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7" name="CustomShape 1"/>
          <p:cNvSpPr/>
          <p:nvPr/>
        </p:nvSpPr>
        <p:spPr>
          <a:xfrm>
            <a:off x="0" y="-27000"/>
            <a:ext cx="9144000" cy="287280"/>
          </a:xfrm>
          <a:prstGeom prst="rect">
            <a:avLst/>
          </a:prstGeom>
          <a:gradFill rotWithShape="0">
            <a:gsLst>
              <a:gs pos="0">
                <a:srgbClr val="75bac3"/>
              </a:gs>
              <a:gs pos="100000">
                <a:srgbClr val="568990"/>
              </a:gs>
            </a:gsLst>
            <a:lin ang="5400000"/>
          </a:gradFill>
          <a:ln>
            <a:noFill/>
          </a:ln>
        </p:spPr>
        <p:style>
          <a:lnRef idx="0"/>
          <a:fillRef idx="0"/>
          <a:effectRef idx="0"/>
          <a:fontRef idx="minor"/>
        </p:style>
      </p:sp>
      <p:sp>
        <p:nvSpPr>
          <p:cNvPr id="488" name="CustomShape 2"/>
          <p:cNvSpPr/>
          <p:nvPr/>
        </p:nvSpPr>
        <p:spPr>
          <a:xfrm>
            <a:off x="0" y="6021360"/>
            <a:ext cx="9144000" cy="836640"/>
          </a:xfrm>
          <a:prstGeom prst="rect">
            <a:avLst/>
          </a:prstGeom>
          <a:gradFill rotWithShape="0">
            <a:gsLst>
              <a:gs pos="0">
                <a:srgbClr val="75bac3"/>
              </a:gs>
              <a:gs pos="100000">
                <a:srgbClr val="568990"/>
              </a:gs>
            </a:gsLst>
            <a:lin ang="5400000"/>
          </a:gradFill>
          <a:ln>
            <a:noFill/>
          </a:ln>
        </p:spPr>
        <p:style>
          <a:lnRef idx="0"/>
          <a:fillRef idx="0"/>
          <a:effectRef idx="0"/>
          <a:fontRef idx="minor"/>
        </p:style>
      </p:sp>
      <p:pic>
        <p:nvPicPr>
          <p:cNvPr id="489" name="Picture 4" descr="Resultat d'imatges de apicad"/>
          <p:cNvPicPr/>
          <p:nvPr/>
        </p:nvPicPr>
        <p:blipFill>
          <a:blip r:embed="rId1"/>
          <a:stretch/>
        </p:blipFill>
        <p:spPr>
          <a:xfrm>
            <a:off x="179280" y="6093000"/>
            <a:ext cx="1116000" cy="657000"/>
          </a:xfrm>
          <a:prstGeom prst="rect">
            <a:avLst/>
          </a:prstGeom>
          <a:ln>
            <a:noFill/>
          </a:ln>
        </p:spPr>
      </p:pic>
      <p:pic>
        <p:nvPicPr>
          <p:cNvPr id="490" name="Picture 5" descr="EU flag-Erasmus+_vect_POS"/>
          <p:cNvPicPr/>
          <p:nvPr/>
        </p:nvPicPr>
        <p:blipFill>
          <a:blip r:embed="rId2"/>
          <a:stretch/>
        </p:blipFill>
        <p:spPr>
          <a:xfrm>
            <a:off x="1403280" y="6237360"/>
            <a:ext cx="1712880" cy="452520"/>
          </a:xfrm>
          <a:prstGeom prst="rect">
            <a:avLst/>
          </a:prstGeom>
          <a:ln>
            <a:noFill/>
          </a:ln>
        </p:spPr>
      </p:pic>
      <p:sp>
        <p:nvSpPr>
          <p:cNvPr id="491" name="CustomShape 3"/>
          <p:cNvSpPr/>
          <p:nvPr/>
        </p:nvSpPr>
        <p:spPr>
          <a:xfrm>
            <a:off x="3635280" y="6381720"/>
            <a:ext cx="5400720" cy="352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ormAutofit/>
          </a:bodyPr>
          <a:p>
            <a:pPr algn="just">
              <a:lnSpc>
                <a:spcPct val="100000"/>
              </a:lnSpc>
            </a:pPr>
            <a:r>
              <a:rPr b="0" lang="fr-FR" sz="900" spc="-1" strike="noStrike">
                <a:solidFill>
                  <a:srgbClr val="000000"/>
                </a:solidFill>
                <a:latin typeface="Arial Narrow"/>
                <a:ea typeface="Arial"/>
              </a:rPr>
              <a:t>Ce projet a été financé avec le soutien de la Commission européenne. Cette publication (communication) n'engage que son auteur et la Commission n'est pas responsable de l'usage qui pourrait être fait des informations qui y sont contenues.</a:t>
            </a:r>
            <a:endParaRPr b="0" lang="fr-FR" sz="900" spc="-1" strike="noStrike">
              <a:solidFill>
                <a:srgbClr val="000000"/>
              </a:solidFill>
              <a:latin typeface="Arial"/>
            </a:endParaRPr>
          </a:p>
        </p:txBody>
      </p:sp>
      <p:pic>
        <p:nvPicPr>
          <p:cNvPr id="492" name="Picture 28" descr="Resultat d'imatges de kotobee"/>
          <p:cNvPicPr/>
          <p:nvPr/>
        </p:nvPicPr>
        <p:blipFill>
          <a:blip r:embed="rId3"/>
          <a:stretch/>
        </p:blipFill>
        <p:spPr>
          <a:xfrm>
            <a:off x="8370720" y="320760"/>
            <a:ext cx="665280" cy="664920"/>
          </a:xfrm>
          <a:prstGeom prst="rect">
            <a:avLst/>
          </a:prstGeom>
          <a:ln>
            <a:noFill/>
          </a:ln>
        </p:spPr>
      </p:pic>
      <p:pic>
        <p:nvPicPr>
          <p:cNvPr id="493" name="Imagen 1" descr=""/>
          <p:cNvPicPr/>
          <p:nvPr/>
        </p:nvPicPr>
        <p:blipFill>
          <a:blip r:embed="rId4"/>
          <a:srcRect l="0" t="0" r="0" b="5200"/>
          <a:stretch/>
        </p:blipFill>
        <p:spPr>
          <a:xfrm>
            <a:off x="0" y="1144440"/>
            <a:ext cx="9144000" cy="4876920"/>
          </a:xfrm>
          <a:prstGeom prst="rect">
            <a:avLst/>
          </a:prstGeom>
          <a:ln>
            <a:noFill/>
          </a:ln>
        </p:spPr>
      </p:pic>
      <p:pic>
        <p:nvPicPr>
          <p:cNvPr id="494" name="Imagen 9" descr=""/>
          <p:cNvPicPr/>
          <p:nvPr/>
        </p:nvPicPr>
        <p:blipFill>
          <a:blip r:embed="rId5"/>
          <a:srcRect l="47637" t="20600" r="23225" b="10802"/>
          <a:stretch/>
        </p:blipFill>
        <p:spPr>
          <a:xfrm>
            <a:off x="4102200" y="2060640"/>
            <a:ext cx="3062160" cy="3960720"/>
          </a:xfrm>
          <a:prstGeom prst="rect">
            <a:avLst/>
          </a:prstGeom>
          <a:ln>
            <a:noFill/>
          </a:ln>
        </p:spPr>
      </p:pic>
      <p:sp>
        <p:nvSpPr>
          <p:cNvPr id="495" name="CustomShape 4"/>
          <p:cNvSpPr/>
          <p:nvPr/>
        </p:nvSpPr>
        <p:spPr>
          <a:xfrm>
            <a:off x="4427640" y="2349360"/>
            <a:ext cx="2305080" cy="346320"/>
          </a:xfrm>
          <a:prstGeom prst="rect">
            <a:avLst/>
          </a:prstGeom>
          <a:noFill/>
          <a:ln w="25560">
            <a:solidFill>
              <a:srgbClr val="ff0000"/>
            </a:solidFill>
            <a:miter/>
          </a:ln>
        </p:spPr>
        <p:style>
          <a:lnRef idx="0"/>
          <a:fillRef idx="0"/>
          <a:effectRef idx="0"/>
          <a:fontRef idx="minor"/>
        </p:style>
      </p:sp>
      <p:sp>
        <p:nvSpPr>
          <p:cNvPr id="496" name="CustomShape 5"/>
          <p:cNvSpPr/>
          <p:nvPr/>
        </p:nvSpPr>
        <p:spPr>
          <a:xfrm>
            <a:off x="4427640" y="2766960"/>
            <a:ext cx="2305080" cy="1525680"/>
          </a:xfrm>
          <a:prstGeom prst="rect">
            <a:avLst/>
          </a:prstGeom>
          <a:noFill/>
          <a:ln w="25560">
            <a:solidFill>
              <a:srgbClr val="ff0000"/>
            </a:solidFill>
            <a:miter/>
          </a:ln>
        </p:spPr>
        <p:style>
          <a:lnRef idx="0"/>
          <a:fillRef idx="0"/>
          <a:effectRef idx="0"/>
          <a:fontRef idx="minor"/>
        </p:style>
      </p:sp>
      <p:sp>
        <p:nvSpPr>
          <p:cNvPr id="497" name="CustomShape 6"/>
          <p:cNvSpPr/>
          <p:nvPr/>
        </p:nvSpPr>
        <p:spPr>
          <a:xfrm>
            <a:off x="4427640" y="4363920"/>
            <a:ext cx="2305080" cy="851040"/>
          </a:xfrm>
          <a:prstGeom prst="rect">
            <a:avLst/>
          </a:prstGeom>
          <a:noFill/>
          <a:ln w="25560">
            <a:solidFill>
              <a:srgbClr val="ff0000"/>
            </a:solidFill>
            <a:miter/>
          </a:ln>
        </p:spPr>
        <p:style>
          <a:lnRef idx="0"/>
          <a:fillRef idx="0"/>
          <a:effectRef idx="0"/>
          <a:fontRef idx="minor"/>
        </p:style>
      </p:sp>
      <p:sp>
        <p:nvSpPr>
          <p:cNvPr id="498" name="CustomShape 7"/>
          <p:cNvSpPr/>
          <p:nvPr/>
        </p:nvSpPr>
        <p:spPr>
          <a:xfrm>
            <a:off x="4427640" y="5307120"/>
            <a:ext cx="2305080" cy="353880"/>
          </a:xfrm>
          <a:prstGeom prst="rect">
            <a:avLst/>
          </a:prstGeom>
          <a:noFill/>
          <a:ln w="25560">
            <a:solidFill>
              <a:srgbClr val="ff0000"/>
            </a:solidFill>
            <a:miter/>
          </a:ln>
        </p:spPr>
        <p:style>
          <a:lnRef idx="0"/>
          <a:fillRef idx="0"/>
          <a:effectRef idx="0"/>
          <a:fontRef idx="minor"/>
        </p:style>
      </p:sp>
      <p:sp>
        <p:nvSpPr>
          <p:cNvPr id="499" name="CustomShape 8"/>
          <p:cNvSpPr/>
          <p:nvPr/>
        </p:nvSpPr>
        <p:spPr>
          <a:xfrm>
            <a:off x="6840360" y="2349360"/>
            <a:ext cx="2268720" cy="398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r>
              <a:rPr b="1" lang="es-ES" sz="2000" spc="-1" strike="noStrike">
                <a:solidFill>
                  <a:srgbClr val="ff0000"/>
                </a:solidFill>
                <a:latin typeface="Arial"/>
              </a:rPr>
              <a:t>1 fichier son</a:t>
            </a:r>
            <a:endParaRPr b="0" lang="fr-FR" sz="2000" spc="-1" strike="noStrike">
              <a:solidFill>
                <a:srgbClr val="000000"/>
              </a:solidFill>
              <a:latin typeface="Arial"/>
            </a:endParaRPr>
          </a:p>
        </p:txBody>
      </p:sp>
      <p:sp>
        <p:nvSpPr>
          <p:cNvPr id="500" name="CustomShape 9"/>
          <p:cNvSpPr/>
          <p:nvPr/>
        </p:nvSpPr>
        <p:spPr>
          <a:xfrm>
            <a:off x="6850080" y="3182760"/>
            <a:ext cx="1969920" cy="398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r>
              <a:rPr b="1" lang="es-ES" sz="2000" spc="-1" strike="noStrike">
                <a:solidFill>
                  <a:srgbClr val="ff0000"/>
                </a:solidFill>
                <a:latin typeface="Arial"/>
              </a:rPr>
              <a:t>2 image</a:t>
            </a:r>
            <a:endParaRPr b="0" lang="fr-FR" sz="2000" spc="-1" strike="noStrike">
              <a:solidFill>
                <a:srgbClr val="000000"/>
              </a:solidFill>
              <a:latin typeface="Arial"/>
            </a:endParaRPr>
          </a:p>
        </p:txBody>
      </p:sp>
      <p:sp>
        <p:nvSpPr>
          <p:cNvPr id="501" name="CustomShape 10"/>
          <p:cNvSpPr/>
          <p:nvPr/>
        </p:nvSpPr>
        <p:spPr>
          <a:xfrm>
            <a:off x="6842160" y="4557600"/>
            <a:ext cx="2122560" cy="398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r>
              <a:rPr b="1" lang="es-ES" sz="2000" spc="-1" strike="noStrike">
                <a:solidFill>
                  <a:srgbClr val="ff0000"/>
                </a:solidFill>
                <a:latin typeface="Arial"/>
              </a:rPr>
              <a:t>3 texte</a:t>
            </a:r>
            <a:endParaRPr b="0" lang="fr-FR" sz="2000" spc="-1" strike="noStrike">
              <a:solidFill>
                <a:srgbClr val="000000"/>
              </a:solidFill>
              <a:latin typeface="Arial"/>
            </a:endParaRPr>
          </a:p>
        </p:txBody>
      </p:sp>
      <p:sp>
        <p:nvSpPr>
          <p:cNvPr id="502" name="CustomShape 11"/>
          <p:cNvSpPr/>
          <p:nvPr/>
        </p:nvSpPr>
        <p:spPr>
          <a:xfrm>
            <a:off x="6840360" y="5261040"/>
            <a:ext cx="2268720" cy="398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r>
              <a:rPr b="1" lang="es-ES" sz="2000" spc="-1" strike="noStrike">
                <a:solidFill>
                  <a:srgbClr val="ff0000"/>
                </a:solidFill>
                <a:latin typeface="Arial"/>
              </a:rPr>
              <a:t>4 liens</a:t>
            </a:r>
            <a:endParaRPr b="0" lang="fr-FR" sz="2000" spc="-1" strike="noStrike">
              <a:solidFill>
                <a:srgbClr val="000000"/>
              </a:solidFill>
              <a:latin typeface="Arial"/>
            </a:endParaRPr>
          </a:p>
        </p:txBody>
      </p:sp>
      <p:sp>
        <p:nvSpPr>
          <p:cNvPr id="503" name="CustomShape 12"/>
          <p:cNvSpPr/>
          <p:nvPr/>
        </p:nvSpPr>
        <p:spPr>
          <a:xfrm>
            <a:off x="250920" y="260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Création d’un fichier Epub avec Kotobee</a:t>
            </a:r>
            <a:endParaRPr b="0" lang="fr-FR" sz="2800" spc="-1" strike="noStrike">
              <a:solidFill>
                <a:srgbClr val="000000"/>
              </a:solidFill>
              <a:latin typeface="Arial"/>
            </a:endParaRPr>
          </a:p>
        </p:txBody>
      </p:sp>
      <p:sp>
        <p:nvSpPr>
          <p:cNvPr id="504" name="CustomShape 13"/>
          <p:cNvSpPr/>
          <p:nvPr/>
        </p:nvSpPr>
        <p:spPr>
          <a:xfrm>
            <a:off x="250920" y="692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Mode aperçu: tablette</a:t>
            </a:r>
            <a:endParaRPr b="0" lang="fr-FR"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5" name="CustomShape 1"/>
          <p:cNvSpPr/>
          <p:nvPr/>
        </p:nvSpPr>
        <p:spPr>
          <a:xfrm>
            <a:off x="0" y="-27000"/>
            <a:ext cx="9144000" cy="287280"/>
          </a:xfrm>
          <a:prstGeom prst="rect">
            <a:avLst/>
          </a:prstGeom>
          <a:gradFill rotWithShape="0">
            <a:gsLst>
              <a:gs pos="0">
                <a:srgbClr val="75bac3"/>
              </a:gs>
              <a:gs pos="100000">
                <a:srgbClr val="568990"/>
              </a:gs>
            </a:gsLst>
            <a:lin ang="5400000"/>
          </a:gradFill>
          <a:ln>
            <a:noFill/>
          </a:ln>
        </p:spPr>
        <p:style>
          <a:lnRef idx="0"/>
          <a:fillRef idx="0"/>
          <a:effectRef idx="0"/>
          <a:fontRef idx="minor"/>
        </p:style>
      </p:sp>
      <p:sp>
        <p:nvSpPr>
          <p:cNvPr id="506" name="CustomShape 2"/>
          <p:cNvSpPr/>
          <p:nvPr/>
        </p:nvSpPr>
        <p:spPr>
          <a:xfrm>
            <a:off x="0" y="6021360"/>
            <a:ext cx="9144000" cy="836640"/>
          </a:xfrm>
          <a:prstGeom prst="rect">
            <a:avLst/>
          </a:prstGeom>
          <a:gradFill rotWithShape="0">
            <a:gsLst>
              <a:gs pos="0">
                <a:srgbClr val="75bac3"/>
              </a:gs>
              <a:gs pos="100000">
                <a:srgbClr val="568990"/>
              </a:gs>
            </a:gsLst>
            <a:lin ang="5400000"/>
          </a:gradFill>
          <a:ln>
            <a:noFill/>
          </a:ln>
        </p:spPr>
        <p:style>
          <a:lnRef idx="0"/>
          <a:fillRef idx="0"/>
          <a:effectRef idx="0"/>
          <a:fontRef idx="minor"/>
        </p:style>
      </p:sp>
      <p:pic>
        <p:nvPicPr>
          <p:cNvPr id="507" name="Picture 4" descr="Resultat d'imatges de apicad"/>
          <p:cNvPicPr/>
          <p:nvPr/>
        </p:nvPicPr>
        <p:blipFill>
          <a:blip r:embed="rId1"/>
          <a:stretch/>
        </p:blipFill>
        <p:spPr>
          <a:xfrm>
            <a:off x="179280" y="6093000"/>
            <a:ext cx="1116000" cy="657000"/>
          </a:xfrm>
          <a:prstGeom prst="rect">
            <a:avLst/>
          </a:prstGeom>
          <a:ln>
            <a:noFill/>
          </a:ln>
        </p:spPr>
      </p:pic>
      <p:pic>
        <p:nvPicPr>
          <p:cNvPr id="508" name="Picture 5" descr="EU flag-Erasmus+_vect_POS"/>
          <p:cNvPicPr/>
          <p:nvPr/>
        </p:nvPicPr>
        <p:blipFill>
          <a:blip r:embed="rId2"/>
          <a:stretch/>
        </p:blipFill>
        <p:spPr>
          <a:xfrm>
            <a:off x="1403280" y="6237360"/>
            <a:ext cx="1712880" cy="452520"/>
          </a:xfrm>
          <a:prstGeom prst="rect">
            <a:avLst/>
          </a:prstGeom>
          <a:ln>
            <a:noFill/>
          </a:ln>
        </p:spPr>
      </p:pic>
      <p:sp>
        <p:nvSpPr>
          <p:cNvPr id="509" name="CustomShape 3"/>
          <p:cNvSpPr/>
          <p:nvPr/>
        </p:nvSpPr>
        <p:spPr>
          <a:xfrm>
            <a:off x="3635280" y="6381720"/>
            <a:ext cx="5400720" cy="352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ormAutofit/>
          </a:bodyPr>
          <a:p>
            <a:pPr algn="just">
              <a:lnSpc>
                <a:spcPct val="100000"/>
              </a:lnSpc>
            </a:pPr>
            <a:r>
              <a:rPr b="0" lang="fr-FR" sz="900" spc="-1" strike="noStrike">
                <a:solidFill>
                  <a:srgbClr val="000000"/>
                </a:solidFill>
                <a:latin typeface="Arial Narrow"/>
                <a:ea typeface="Arial"/>
              </a:rPr>
              <a:t>Ce projet a été financé avec le soutien de la Commission européenne. Cette publication (communication) n'engage que son auteur et la Commission n'est pas responsable de l'usage qui pourrait être fait des informations qui y sont contenues.</a:t>
            </a:r>
            <a:endParaRPr b="0" lang="fr-FR" sz="900" spc="-1" strike="noStrike">
              <a:solidFill>
                <a:srgbClr val="000000"/>
              </a:solidFill>
              <a:latin typeface="Arial"/>
            </a:endParaRPr>
          </a:p>
        </p:txBody>
      </p:sp>
      <p:pic>
        <p:nvPicPr>
          <p:cNvPr id="510" name="Picture 28" descr="Resultat d'imatges de kotobee"/>
          <p:cNvPicPr/>
          <p:nvPr/>
        </p:nvPicPr>
        <p:blipFill>
          <a:blip r:embed="rId3"/>
          <a:stretch/>
        </p:blipFill>
        <p:spPr>
          <a:xfrm>
            <a:off x="8370720" y="320760"/>
            <a:ext cx="665280" cy="664920"/>
          </a:xfrm>
          <a:prstGeom prst="rect">
            <a:avLst/>
          </a:prstGeom>
          <a:ln>
            <a:noFill/>
          </a:ln>
        </p:spPr>
      </p:pic>
      <p:pic>
        <p:nvPicPr>
          <p:cNvPr id="511" name="Imagen 1" descr=""/>
          <p:cNvPicPr/>
          <p:nvPr/>
        </p:nvPicPr>
        <p:blipFill>
          <a:blip r:embed="rId4"/>
          <a:srcRect l="0" t="0" r="0" b="5200"/>
          <a:stretch/>
        </p:blipFill>
        <p:spPr>
          <a:xfrm>
            <a:off x="0" y="1144440"/>
            <a:ext cx="9144000" cy="4876920"/>
          </a:xfrm>
          <a:prstGeom prst="rect">
            <a:avLst/>
          </a:prstGeom>
          <a:ln>
            <a:noFill/>
          </a:ln>
        </p:spPr>
      </p:pic>
      <p:sp>
        <p:nvSpPr>
          <p:cNvPr id="512" name="CustomShape 4"/>
          <p:cNvSpPr/>
          <p:nvPr/>
        </p:nvSpPr>
        <p:spPr>
          <a:xfrm>
            <a:off x="250920" y="260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Création d’un fichier Epub avec Kotobee</a:t>
            </a:r>
            <a:endParaRPr b="0" lang="fr-FR" sz="2800" spc="-1" strike="noStrike">
              <a:solidFill>
                <a:srgbClr val="000000"/>
              </a:solidFill>
              <a:latin typeface="Arial"/>
            </a:endParaRPr>
          </a:p>
        </p:txBody>
      </p:sp>
      <p:sp>
        <p:nvSpPr>
          <p:cNvPr id="513" name="CustomShape 5"/>
          <p:cNvSpPr/>
          <p:nvPr/>
        </p:nvSpPr>
        <p:spPr>
          <a:xfrm>
            <a:off x="250920" y="692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Mode aperçu: tablette</a:t>
            </a:r>
            <a:endParaRPr b="0" lang="fr-FR"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4" name="CustomShape 1"/>
          <p:cNvSpPr/>
          <p:nvPr/>
        </p:nvSpPr>
        <p:spPr>
          <a:xfrm>
            <a:off x="0" y="-27000"/>
            <a:ext cx="9144000" cy="287280"/>
          </a:xfrm>
          <a:prstGeom prst="rect">
            <a:avLst/>
          </a:prstGeom>
          <a:gradFill rotWithShape="0">
            <a:gsLst>
              <a:gs pos="0">
                <a:srgbClr val="75bac3"/>
              </a:gs>
              <a:gs pos="100000">
                <a:srgbClr val="568990"/>
              </a:gs>
            </a:gsLst>
            <a:lin ang="5400000"/>
          </a:gradFill>
          <a:ln>
            <a:noFill/>
          </a:ln>
        </p:spPr>
        <p:style>
          <a:lnRef idx="0"/>
          <a:fillRef idx="0"/>
          <a:effectRef idx="0"/>
          <a:fontRef idx="minor"/>
        </p:style>
      </p:sp>
      <p:sp>
        <p:nvSpPr>
          <p:cNvPr id="515" name="CustomShape 2"/>
          <p:cNvSpPr/>
          <p:nvPr/>
        </p:nvSpPr>
        <p:spPr>
          <a:xfrm>
            <a:off x="0" y="6021360"/>
            <a:ext cx="9144000" cy="836640"/>
          </a:xfrm>
          <a:prstGeom prst="rect">
            <a:avLst/>
          </a:prstGeom>
          <a:gradFill rotWithShape="0">
            <a:gsLst>
              <a:gs pos="0">
                <a:srgbClr val="75bac3"/>
              </a:gs>
              <a:gs pos="100000">
                <a:srgbClr val="568990"/>
              </a:gs>
            </a:gsLst>
            <a:lin ang="5400000"/>
          </a:gradFill>
          <a:ln>
            <a:noFill/>
          </a:ln>
        </p:spPr>
        <p:style>
          <a:lnRef idx="0"/>
          <a:fillRef idx="0"/>
          <a:effectRef idx="0"/>
          <a:fontRef idx="minor"/>
        </p:style>
      </p:sp>
      <p:pic>
        <p:nvPicPr>
          <p:cNvPr id="516" name="Picture 4" descr="Resultat d'imatges de apicad"/>
          <p:cNvPicPr/>
          <p:nvPr/>
        </p:nvPicPr>
        <p:blipFill>
          <a:blip r:embed="rId1"/>
          <a:stretch/>
        </p:blipFill>
        <p:spPr>
          <a:xfrm>
            <a:off x="179280" y="6093000"/>
            <a:ext cx="1116000" cy="657000"/>
          </a:xfrm>
          <a:prstGeom prst="rect">
            <a:avLst/>
          </a:prstGeom>
          <a:ln>
            <a:noFill/>
          </a:ln>
        </p:spPr>
      </p:pic>
      <p:pic>
        <p:nvPicPr>
          <p:cNvPr id="517" name="Picture 5" descr="EU flag-Erasmus+_vect_POS"/>
          <p:cNvPicPr/>
          <p:nvPr/>
        </p:nvPicPr>
        <p:blipFill>
          <a:blip r:embed="rId2"/>
          <a:stretch/>
        </p:blipFill>
        <p:spPr>
          <a:xfrm>
            <a:off x="1403280" y="6237360"/>
            <a:ext cx="1712880" cy="452520"/>
          </a:xfrm>
          <a:prstGeom prst="rect">
            <a:avLst/>
          </a:prstGeom>
          <a:ln>
            <a:noFill/>
          </a:ln>
        </p:spPr>
      </p:pic>
      <p:sp>
        <p:nvSpPr>
          <p:cNvPr id="518" name="CustomShape 3"/>
          <p:cNvSpPr/>
          <p:nvPr/>
        </p:nvSpPr>
        <p:spPr>
          <a:xfrm>
            <a:off x="3635280" y="6381720"/>
            <a:ext cx="5400720" cy="352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ormAutofit/>
          </a:bodyPr>
          <a:p>
            <a:pPr algn="just">
              <a:lnSpc>
                <a:spcPct val="100000"/>
              </a:lnSpc>
            </a:pPr>
            <a:r>
              <a:rPr b="0" lang="fr-FR" sz="900" spc="-1" strike="noStrike">
                <a:solidFill>
                  <a:srgbClr val="000000"/>
                </a:solidFill>
                <a:latin typeface="Arial Narrow"/>
                <a:ea typeface="Arial"/>
              </a:rPr>
              <a:t>Ce projet a été financé avec le soutien de la Commission européenne. Cette publication (communication) n'engage que son auteur et la Commission n'est pas responsable de l'usage qui pourrait être fait des informations qui y sont contenues.</a:t>
            </a:r>
            <a:endParaRPr b="0" lang="fr-FR" sz="900" spc="-1" strike="noStrike">
              <a:solidFill>
                <a:srgbClr val="000000"/>
              </a:solidFill>
              <a:latin typeface="Arial"/>
            </a:endParaRPr>
          </a:p>
        </p:txBody>
      </p:sp>
      <p:pic>
        <p:nvPicPr>
          <p:cNvPr id="519" name="Picture 28" descr="Resultat d'imatges de kotobee"/>
          <p:cNvPicPr/>
          <p:nvPr/>
        </p:nvPicPr>
        <p:blipFill>
          <a:blip r:embed="rId3"/>
          <a:stretch/>
        </p:blipFill>
        <p:spPr>
          <a:xfrm>
            <a:off x="8370720" y="320760"/>
            <a:ext cx="665280" cy="664920"/>
          </a:xfrm>
          <a:prstGeom prst="rect">
            <a:avLst/>
          </a:prstGeom>
          <a:ln>
            <a:noFill/>
          </a:ln>
        </p:spPr>
      </p:pic>
      <p:pic>
        <p:nvPicPr>
          <p:cNvPr id="520" name="Imagen 1" descr=""/>
          <p:cNvPicPr/>
          <p:nvPr/>
        </p:nvPicPr>
        <p:blipFill>
          <a:blip r:embed="rId4"/>
          <a:srcRect l="0" t="0" r="0" b="3801"/>
          <a:stretch/>
        </p:blipFill>
        <p:spPr>
          <a:xfrm>
            <a:off x="0" y="1109520"/>
            <a:ext cx="9144000" cy="4948560"/>
          </a:xfrm>
          <a:prstGeom prst="rect">
            <a:avLst/>
          </a:prstGeom>
          <a:ln>
            <a:noFill/>
          </a:ln>
        </p:spPr>
      </p:pic>
      <p:sp>
        <p:nvSpPr>
          <p:cNvPr id="521" name="CustomShape 4"/>
          <p:cNvSpPr/>
          <p:nvPr/>
        </p:nvSpPr>
        <p:spPr>
          <a:xfrm>
            <a:off x="250920" y="260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Création d’un fichier Epub avec Kotobee</a:t>
            </a:r>
            <a:endParaRPr b="0" lang="fr-FR" sz="2800" spc="-1" strike="noStrike">
              <a:solidFill>
                <a:srgbClr val="000000"/>
              </a:solidFill>
              <a:latin typeface="Arial"/>
            </a:endParaRPr>
          </a:p>
        </p:txBody>
      </p:sp>
      <p:sp>
        <p:nvSpPr>
          <p:cNvPr id="522" name="CustomShape 5"/>
          <p:cNvSpPr/>
          <p:nvPr/>
        </p:nvSpPr>
        <p:spPr>
          <a:xfrm>
            <a:off x="250920" y="692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Mode source</a:t>
            </a:r>
            <a:endParaRPr b="0" lang="fr-FR" sz="2800" spc="-1" strike="noStrike">
              <a:solidFill>
                <a:srgbClr val="000000"/>
              </a:solidFill>
              <a:latin typeface="Arial"/>
            </a:endParaRPr>
          </a:p>
        </p:txBody>
      </p:sp>
      <p:sp>
        <p:nvSpPr>
          <p:cNvPr id="523" name="CustomShape 6"/>
          <p:cNvSpPr/>
          <p:nvPr/>
        </p:nvSpPr>
        <p:spPr>
          <a:xfrm>
            <a:off x="8244000" y="5661000"/>
            <a:ext cx="900000" cy="236520"/>
          </a:xfrm>
          <a:prstGeom prst="rect">
            <a:avLst/>
          </a:prstGeom>
          <a:noFill/>
          <a:ln w="25560">
            <a:solidFill>
              <a:srgbClr val="ff0000"/>
            </a:solidFill>
            <a:miter/>
          </a:ln>
        </p:spPr>
        <p:style>
          <a:lnRef idx="0"/>
          <a:fillRef idx="0"/>
          <a:effectRef idx="0"/>
          <a:fontRef idx="minor"/>
        </p:style>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4" name="CustomShape 1"/>
          <p:cNvSpPr/>
          <p:nvPr/>
        </p:nvSpPr>
        <p:spPr>
          <a:xfrm>
            <a:off x="0" y="-27000"/>
            <a:ext cx="9144000" cy="287280"/>
          </a:xfrm>
          <a:prstGeom prst="rect">
            <a:avLst/>
          </a:prstGeom>
          <a:gradFill rotWithShape="0">
            <a:gsLst>
              <a:gs pos="0">
                <a:srgbClr val="75bac3"/>
              </a:gs>
              <a:gs pos="100000">
                <a:srgbClr val="568990"/>
              </a:gs>
            </a:gsLst>
            <a:lin ang="5400000"/>
          </a:gradFill>
          <a:ln>
            <a:noFill/>
          </a:ln>
        </p:spPr>
        <p:style>
          <a:lnRef idx="0"/>
          <a:fillRef idx="0"/>
          <a:effectRef idx="0"/>
          <a:fontRef idx="minor"/>
        </p:style>
      </p:sp>
      <p:sp>
        <p:nvSpPr>
          <p:cNvPr id="525" name="CustomShape 2"/>
          <p:cNvSpPr/>
          <p:nvPr/>
        </p:nvSpPr>
        <p:spPr>
          <a:xfrm>
            <a:off x="0" y="6021360"/>
            <a:ext cx="9144000" cy="836640"/>
          </a:xfrm>
          <a:prstGeom prst="rect">
            <a:avLst/>
          </a:prstGeom>
          <a:gradFill rotWithShape="0">
            <a:gsLst>
              <a:gs pos="0">
                <a:srgbClr val="75bac3"/>
              </a:gs>
              <a:gs pos="100000">
                <a:srgbClr val="568990"/>
              </a:gs>
            </a:gsLst>
            <a:lin ang="5400000"/>
          </a:gradFill>
          <a:ln>
            <a:noFill/>
          </a:ln>
        </p:spPr>
        <p:style>
          <a:lnRef idx="0"/>
          <a:fillRef idx="0"/>
          <a:effectRef idx="0"/>
          <a:fontRef idx="minor"/>
        </p:style>
      </p:sp>
      <p:pic>
        <p:nvPicPr>
          <p:cNvPr id="526" name="Picture 4" descr="Resultat d'imatges de apicad"/>
          <p:cNvPicPr/>
          <p:nvPr/>
        </p:nvPicPr>
        <p:blipFill>
          <a:blip r:embed="rId1"/>
          <a:stretch/>
        </p:blipFill>
        <p:spPr>
          <a:xfrm>
            <a:off x="179280" y="6093000"/>
            <a:ext cx="1116000" cy="657000"/>
          </a:xfrm>
          <a:prstGeom prst="rect">
            <a:avLst/>
          </a:prstGeom>
          <a:ln>
            <a:noFill/>
          </a:ln>
        </p:spPr>
      </p:pic>
      <p:pic>
        <p:nvPicPr>
          <p:cNvPr id="527" name="Picture 5" descr="EU flag-Erasmus+_vect_POS"/>
          <p:cNvPicPr/>
          <p:nvPr/>
        </p:nvPicPr>
        <p:blipFill>
          <a:blip r:embed="rId2"/>
          <a:stretch/>
        </p:blipFill>
        <p:spPr>
          <a:xfrm>
            <a:off x="1403280" y="6237360"/>
            <a:ext cx="1712880" cy="452520"/>
          </a:xfrm>
          <a:prstGeom prst="rect">
            <a:avLst/>
          </a:prstGeom>
          <a:ln>
            <a:noFill/>
          </a:ln>
        </p:spPr>
      </p:pic>
      <p:sp>
        <p:nvSpPr>
          <p:cNvPr id="528" name="CustomShape 3"/>
          <p:cNvSpPr/>
          <p:nvPr/>
        </p:nvSpPr>
        <p:spPr>
          <a:xfrm>
            <a:off x="3635280" y="6381720"/>
            <a:ext cx="5400720" cy="352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ormAutofit/>
          </a:bodyPr>
          <a:p>
            <a:pPr algn="just">
              <a:lnSpc>
                <a:spcPct val="100000"/>
              </a:lnSpc>
            </a:pPr>
            <a:r>
              <a:rPr b="0" lang="fr-FR" sz="900" spc="-1" strike="noStrike">
                <a:solidFill>
                  <a:srgbClr val="000000"/>
                </a:solidFill>
                <a:latin typeface="Arial Narrow"/>
                <a:ea typeface="Arial"/>
              </a:rPr>
              <a:t>Ce projet a été financé avec le soutien de la Commission européenne. Cette publication (communication) n'engage que son auteur et la Commission n'est pas responsable de l'usage qui pourrait être fait des informations qui y sont contenues.</a:t>
            </a:r>
            <a:endParaRPr b="0" lang="fr-FR" sz="900" spc="-1" strike="noStrike">
              <a:solidFill>
                <a:srgbClr val="000000"/>
              </a:solidFill>
              <a:latin typeface="Arial"/>
            </a:endParaRPr>
          </a:p>
        </p:txBody>
      </p:sp>
      <p:pic>
        <p:nvPicPr>
          <p:cNvPr id="529" name="Picture 28" descr="Resultat d'imatges de kotobee"/>
          <p:cNvPicPr/>
          <p:nvPr/>
        </p:nvPicPr>
        <p:blipFill>
          <a:blip r:embed="rId3"/>
          <a:stretch/>
        </p:blipFill>
        <p:spPr>
          <a:xfrm>
            <a:off x="8370720" y="320760"/>
            <a:ext cx="665280" cy="664920"/>
          </a:xfrm>
          <a:prstGeom prst="rect">
            <a:avLst/>
          </a:prstGeom>
          <a:ln>
            <a:noFill/>
          </a:ln>
        </p:spPr>
      </p:pic>
      <p:pic>
        <p:nvPicPr>
          <p:cNvPr id="530" name="Imagen 1" descr=""/>
          <p:cNvPicPr/>
          <p:nvPr/>
        </p:nvPicPr>
        <p:blipFill>
          <a:blip r:embed="rId4"/>
          <a:srcRect l="0" t="0" r="0" b="5200"/>
          <a:stretch/>
        </p:blipFill>
        <p:spPr>
          <a:xfrm>
            <a:off x="0" y="1144440"/>
            <a:ext cx="9144000" cy="4876920"/>
          </a:xfrm>
          <a:prstGeom prst="rect">
            <a:avLst/>
          </a:prstGeom>
          <a:ln>
            <a:noFill/>
          </a:ln>
        </p:spPr>
      </p:pic>
      <p:sp>
        <p:nvSpPr>
          <p:cNvPr id="531" name="CustomShape 4"/>
          <p:cNvSpPr/>
          <p:nvPr/>
        </p:nvSpPr>
        <p:spPr>
          <a:xfrm>
            <a:off x="250920" y="260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Création d’un fichier Epub avec Kotobee</a:t>
            </a:r>
            <a:endParaRPr b="0" lang="fr-FR" sz="2800" spc="-1" strike="noStrike">
              <a:solidFill>
                <a:srgbClr val="000000"/>
              </a:solidFill>
              <a:latin typeface="Arial"/>
            </a:endParaRPr>
          </a:p>
        </p:txBody>
      </p:sp>
      <p:sp>
        <p:nvSpPr>
          <p:cNvPr id="532" name="CustomShape 5"/>
          <p:cNvSpPr/>
          <p:nvPr/>
        </p:nvSpPr>
        <p:spPr>
          <a:xfrm>
            <a:off x="250920" y="692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Mode source</a:t>
            </a:r>
            <a:endParaRPr b="0" lang="fr-FR"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3" name="CustomShape 1"/>
          <p:cNvSpPr/>
          <p:nvPr/>
        </p:nvSpPr>
        <p:spPr>
          <a:xfrm>
            <a:off x="0" y="-27000"/>
            <a:ext cx="9144000" cy="287280"/>
          </a:xfrm>
          <a:prstGeom prst="rect">
            <a:avLst/>
          </a:prstGeom>
          <a:gradFill rotWithShape="0">
            <a:gsLst>
              <a:gs pos="0">
                <a:srgbClr val="75bac3"/>
              </a:gs>
              <a:gs pos="100000">
                <a:srgbClr val="568990"/>
              </a:gs>
            </a:gsLst>
            <a:lin ang="5400000"/>
          </a:gradFill>
          <a:ln>
            <a:noFill/>
          </a:ln>
        </p:spPr>
        <p:style>
          <a:lnRef idx="0"/>
          <a:fillRef idx="0"/>
          <a:effectRef idx="0"/>
          <a:fontRef idx="minor"/>
        </p:style>
      </p:sp>
      <p:sp>
        <p:nvSpPr>
          <p:cNvPr id="534" name="CustomShape 2"/>
          <p:cNvSpPr/>
          <p:nvPr/>
        </p:nvSpPr>
        <p:spPr>
          <a:xfrm>
            <a:off x="0" y="6021360"/>
            <a:ext cx="9144000" cy="836640"/>
          </a:xfrm>
          <a:prstGeom prst="rect">
            <a:avLst/>
          </a:prstGeom>
          <a:gradFill rotWithShape="0">
            <a:gsLst>
              <a:gs pos="0">
                <a:srgbClr val="75bac3"/>
              </a:gs>
              <a:gs pos="100000">
                <a:srgbClr val="568990"/>
              </a:gs>
            </a:gsLst>
            <a:lin ang="5400000"/>
          </a:gradFill>
          <a:ln>
            <a:noFill/>
          </a:ln>
        </p:spPr>
        <p:style>
          <a:lnRef idx="0"/>
          <a:fillRef idx="0"/>
          <a:effectRef idx="0"/>
          <a:fontRef idx="minor"/>
        </p:style>
      </p:sp>
      <p:pic>
        <p:nvPicPr>
          <p:cNvPr id="535" name="Picture 4" descr="Resultat d'imatges de apicad"/>
          <p:cNvPicPr/>
          <p:nvPr/>
        </p:nvPicPr>
        <p:blipFill>
          <a:blip r:embed="rId1"/>
          <a:stretch/>
        </p:blipFill>
        <p:spPr>
          <a:xfrm>
            <a:off x="179280" y="6093000"/>
            <a:ext cx="1116000" cy="657000"/>
          </a:xfrm>
          <a:prstGeom prst="rect">
            <a:avLst/>
          </a:prstGeom>
          <a:ln>
            <a:noFill/>
          </a:ln>
        </p:spPr>
      </p:pic>
      <p:pic>
        <p:nvPicPr>
          <p:cNvPr id="536" name="Picture 5" descr="EU flag-Erasmus+_vect_POS"/>
          <p:cNvPicPr/>
          <p:nvPr/>
        </p:nvPicPr>
        <p:blipFill>
          <a:blip r:embed="rId2"/>
          <a:stretch/>
        </p:blipFill>
        <p:spPr>
          <a:xfrm>
            <a:off x="1403280" y="6237360"/>
            <a:ext cx="1712880" cy="452520"/>
          </a:xfrm>
          <a:prstGeom prst="rect">
            <a:avLst/>
          </a:prstGeom>
          <a:ln>
            <a:noFill/>
          </a:ln>
        </p:spPr>
      </p:pic>
      <p:sp>
        <p:nvSpPr>
          <p:cNvPr id="537" name="CustomShape 3"/>
          <p:cNvSpPr/>
          <p:nvPr/>
        </p:nvSpPr>
        <p:spPr>
          <a:xfrm>
            <a:off x="3635280" y="6381720"/>
            <a:ext cx="5400720" cy="352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ormAutofit/>
          </a:bodyPr>
          <a:p>
            <a:pPr algn="just">
              <a:lnSpc>
                <a:spcPct val="100000"/>
              </a:lnSpc>
            </a:pPr>
            <a:r>
              <a:rPr b="0" lang="fr-FR" sz="900" spc="-1" strike="noStrike">
                <a:solidFill>
                  <a:srgbClr val="000000"/>
                </a:solidFill>
                <a:latin typeface="Arial Narrow"/>
                <a:ea typeface="Arial"/>
              </a:rPr>
              <a:t>Ce projet a été financé avec le soutien de la Commission européenne. Cette publication (communication) n'engage que son auteur et la Commission n'est pas responsable de l'usage qui pourrait être fait des informations qui y sont contenues.</a:t>
            </a:r>
            <a:endParaRPr b="0" lang="fr-FR" sz="900" spc="-1" strike="noStrike">
              <a:solidFill>
                <a:srgbClr val="000000"/>
              </a:solidFill>
              <a:latin typeface="Arial"/>
            </a:endParaRPr>
          </a:p>
        </p:txBody>
      </p:sp>
      <p:pic>
        <p:nvPicPr>
          <p:cNvPr id="538" name="Picture 28" descr="Resultat d'imatges de kotobee"/>
          <p:cNvPicPr/>
          <p:nvPr/>
        </p:nvPicPr>
        <p:blipFill>
          <a:blip r:embed="rId3"/>
          <a:stretch/>
        </p:blipFill>
        <p:spPr>
          <a:xfrm>
            <a:off x="8370720" y="320760"/>
            <a:ext cx="665280" cy="664920"/>
          </a:xfrm>
          <a:prstGeom prst="rect">
            <a:avLst/>
          </a:prstGeom>
          <a:ln>
            <a:noFill/>
          </a:ln>
        </p:spPr>
      </p:pic>
      <p:pic>
        <p:nvPicPr>
          <p:cNvPr id="539" name="Imagen 1" descr=""/>
          <p:cNvPicPr/>
          <p:nvPr/>
        </p:nvPicPr>
        <p:blipFill>
          <a:blip r:embed="rId4"/>
          <a:srcRect l="0" t="0" r="0" b="5200"/>
          <a:stretch/>
        </p:blipFill>
        <p:spPr>
          <a:xfrm>
            <a:off x="0" y="1144440"/>
            <a:ext cx="9144000" cy="4876920"/>
          </a:xfrm>
          <a:prstGeom prst="rect">
            <a:avLst/>
          </a:prstGeom>
          <a:ln>
            <a:noFill/>
          </a:ln>
        </p:spPr>
      </p:pic>
      <p:sp>
        <p:nvSpPr>
          <p:cNvPr id="540" name="CustomShape 4"/>
          <p:cNvSpPr/>
          <p:nvPr/>
        </p:nvSpPr>
        <p:spPr>
          <a:xfrm>
            <a:off x="250920" y="260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Création d’un fichier Epub avec Kotobee</a:t>
            </a:r>
            <a:endParaRPr b="0" lang="fr-FR" sz="2800" spc="-1" strike="noStrike">
              <a:solidFill>
                <a:srgbClr val="000000"/>
              </a:solidFill>
              <a:latin typeface="Arial"/>
            </a:endParaRPr>
          </a:p>
        </p:txBody>
      </p:sp>
      <p:sp>
        <p:nvSpPr>
          <p:cNvPr id="541" name="CustomShape 5"/>
          <p:cNvSpPr/>
          <p:nvPr/>
        </p:nvSpPr>
        <p:spPr>
          <a:xfrm>
            <a:off x="250920" y="692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Insertion de widgets</a:t>
            </a:r>
            <a:endParaRPr b="0" lang="fr-FR" sz="2800" spc="-1" strike="noStrike">
              <a:solidFill>
                <a:srgbClr val="000000"/>
              </a:solidFill>
              <a:latin typeface="Arial"/>
            </a:endParaRPr>
          </a:p>
        </p:txBody>
      </p:sp>
      <p:sp>
        <p:nvSpPr>
          <p:cNvPr id="542" name="CustomShape 6"/>
          <p:cNvSpPr/>
          <p:nvPr/>
        </p:nvSpPr>
        <p:spPr>
          <a:xfrm>
            <a:off x="8675640" y="3284640"/>
            <a:ext cx="468360" cy="431640"/>
          </a:xfrm>
          <a:prstGeom prst="rect">
            <a:avLst/>
          </a:prstGeom>
          <a:noFill/>
          <a:ln w="25560">
            <a:solidFill>
              <a:srgbClr val="ff0000"/>
            </a:solidFill>
            <a:miter/>
          </a:ln>
        </p:spPr>
        <p:style>
          <a:lnRef idx="0"/>
          <a:fillRef idx="0"/>
          <a:effectRef idx="0"/>
          <a:fontRef idx="minor"/>
        </p:style>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3" name="CustomShape 1"/>
          <p:cNvSpPr/>
          <p:nvPr/>
        </p:nvSpPr>
        <p:spPr>
          <a:xfrm>
            <a:off x="0" y="-27000"/>
            <a:ext cx="9144000" cy="287280"/>
          </a:xfrm>
          <a:prstGeom prst="rect">
            <a:avLst/>
          </a:prstGeom>
          <a:gradFill rotWithShape="0">
            <a:gsLst>
              <a:gs pos="0">
                <a:srgbClr val="75bac3"/>
              </a:gs>
              <a:gs pos="100000">
                <a:srgbClr val="568990"/>
              </a:gs>
            </a:gsLst>
            <a:lin ang="5400000"/>
          </a:gradFill>
          <a:ln>
            <a:noFill/>
          </a:ln>
        </p:spPr>
        <p:style>
          <a:lnRef idx="0"/>
          <a:fillRef idx="0"/>
          <a:effectRef idx="0"/>
          <a:fontRef idx="minor"/>
        </p:style>
      </p:sp>
      <p:sp>
        <p:nvSpPr>
          <p:cNvPr id="544" name="CustomShape 2"/>
          <p:cNvSpPr/>
          <p:nvPr/>
        </p:nvSpPr>
        <p:spPr>
          <a:xfrm>
            <a:off x="0" y="6021360"/>
            <a:ext cx="9144000" cy="836640"/>
          </a:xfrm>
          <a:prstGeom prst="rect">
            <a:avLst/>
          </a:prstGeom>
          <a:gradFill rotWithShape="0">
            <a:gsLst>
              <a:gs pos="0">
                <a:srgbClr val="75bac3"/>
              </a:gs>
              <a:gs pos="100000">
                <a:srgbClr val="568990"/>
              </a:gs>
            </a:gsLst>
            <a:lin ang="5400000"/>
          </a:gradFill>
          <a:ln>
            <a:noFill/>
          </a:ln>
        </p:spPr>
        <p:style>
          <a:lnRef idx="0"/>
          <a:fillRef idx="0"/>
          <a:effectRef idx="0"/>
          <a:fontRef idx="minor"/>
        </p:style>
      </p:sp>
      <p:pic>
        <p:nvPicPr>
          <p:cNvPr id="545" name="Picture 4" descr="Resultat d'imatges de apicad"/>
          <p:cNvPicPr/>
          <p:nvPr/>
        </p:nvPicPr>
        <p:blipFill>
          <a:blip r:embed="rId1"/>
          <a:stretch/>
        </p:blipFill>
        <p:spPr>
          <a:xfrm>
            <a:off x="179280" y="6093000"/>
            <a:ext cx="1116000" cy="657000"/>
          </a:xfrm>
          <a:prstGeom prst="rect">
            <a:avLst/>
          </a:prstGeom>
          <a:ln>
            <a:noFill/>
          </a:ln>
        </p:spPr>
      </p:pic>
      <p:pic>
        <p:nvPicPr>
          <p:cNvPr id="546" name="Picture 5" descr="EU flag-Erasmus+_vect_POS"/>
          <p:cNvPicPr/>
          <p:nvPr/>
        </p:nvPicPr>
        <p:blipFill>
          <a:blip r:embed="rId2"/>
          <a:stretch/>
        </p:blipFill>
        <p:spPr>
          <a:xfrm>
            <a:off x="1403280" y="6237360"/>
            <a:ext cx="1712880" cy="452520"/>
          </a:xfrm>
          <a:prstGeom prst="rect">
            <a:avLst/>
          </a:prstGeom>
          <a:ln>
            <a:noFill/>
          </a:ln>
        </p:spPr>
      </p:pic>
      <p:sp>
        <p:nvSpPr>
          <p:cNvPr id="547" name="CustomShape 3"/>
          <p:cNvSpPr/>
          <p:nvPr/>
        </p:nvSpPr>
        <p:spPr>
          <a:xfrm>
            <a:off x="3635280" y="6381720"/>
            <a:ext cx="5400720" cy="352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ormAutofit/>
          </a:bodyPr>
          <a:p>
            <a:pPr algn="just">
              <a:lnSpc>
                <a:spcPct val="100000"/>
              </a:lnSpc>
            </a:pPr>
            <a:r>
              <a:rPr b="0" lang="fr-FR" sz="900" spc="-1" strike="noStrike">
                <a:solidFill>
                  <a:srgbClr val="000000"/>
                </a:solidFill>
                <a:latin typeface="Arial Narrow"/>
                <a:ea typeface="Arial"/>
              </a:rPr>
              <a:t>Ce projet a été financé avec le soutien de la Commission européenne. Cette publication (communication) n'engage que son auteur et la Commission n'est pas responsable de l'usage qui pourrait être fait des informations qui y sont contenues.</a:t>
            </a:r>
            <a:endParaRPr b="0" lang="fr-FR" sz="900" spc="-1" strike="noStrike">
              <a:solidFill>
                <a:srgbClr val="000000"/>
              </a:solidFill>
              <a:latin typeface="Arial"/>
            </a:endParaRPr>
          </a:p>
        </p:txBody>
      </p:sp>
      <p:pic>
        <p:nvPicPr>
          <p:cNvPr id="548" name="Picture 28" descr="Resultat d'imatges de kotobee"/>
          <p:cNvPicPr/>
          <p:nvPr/>
        </p:nvPicPr>
        <p:blipFill>
          <a:blip r:embed="rId3"/>
          <a:stretch/>
        </p:blipFill>
        <p:spPr>
          <a:xfrm>
            <a:off x="8370720" y="320760"/>
            <a:ext cx="665280" cy="664920"/>
          </a:xfrm>
          <a:prstGeom prst="rect">
            <a:avLst/>
          </a:prstGeom>
          <a:ln>
            <a:noFill/>
          </a:ln>
        </p:spPr>
      </p:pic>
      <p:pic>
        <p:nvPicPr>
          <p:cNvPr id="549" name="Imagen 2" descr=""/>
          <p:cNvPicPr/>
          <p:nvPr/>
        </p:nvPicPr>
        <p:blipFill>
          <a:blip r:embed="rId4"/>
          <a:srcRect l="0" t="0" r="0" b="5200"/>
          <a:stretch/>
        </p:blipFill>
        <p:spPr>
          <a:xfrm>
            <a:off x="0" y="1144440"/>
            <a:ext cx="9144000" cy="4876920"/>
          </a:xfrm>
          <a:prstGeom prst="rect">
            <a:avLst/>
          </a:prstGeom>
          <a:ln>
            <a:noFill/>
          </a:ln>
        </p:spPr>
      </p:pic>
      <p:sp>
        <p:nvSpPr>
          <p:cNvPr id="550" name="CustomShape 4"/>
          <p:cNvSpPr/>
          <p:nvPr/>
        </p:nvSpPr>
        <p:spPr>
          <a:xfrm>
            <a:off x="250920" y="260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Création d’un fichier Epub avec Kotobee</a:t>
            </a:r>
            <a:endParaRPr b="0" lang="fr-FR" sz="2800" spc="-1" strike="noStrike">
              <a:solidFill>
                <a:srgbClr val="000000"/>
              </a:solidFill>
              <a:latin typeface="Arial"/>
            </a:endParaRPr>
          </a:p>
        </p:txBody>
      </p:sp>
      <p:sp>
        <p:nvSpPr>
          <p:cNvPr id="551" name="CustomShape 5"/>
          <p:cNvSpPr/>
          <p:nvPr/>
        </p:nvSpPr>
        <p:spPr>
          <a:xfrm>
            <a:off x="250920" y="692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Insertion des question</a:t>
            </a:r>
            <a:endParaRPr b="0" lang="fr-FR" sz="2800" spc="-1" strike="noStrike">
              <a:solidFill>
                <a:srgbClr val="000000"/>
              </a:solidFill>
              <a:latin typeface="Arial"/>
            </a:endParaRPr>
          </a:p>
        </p:txBody>
      </p:sp>
      <p:sp>
        <p:nvSpPr>
          <p:cNvPr id="552" name="CustomShape 6"/>
          <p:cNvSpPr/>
          <p:nvPr/>
        </p:nvSpPr>
        <p:spPr>
          <a:xfrm>
            <a:off x="8264520" y="2852640"/>
            <a:ext cx="468360" cy="432000"/>
          </a:xfrm>
          <a:prstGeom prst="rect">
            <a:avLst/>
          </a:prstGeom>
          <a:noFill/>
          <a:ln w="25560">
            <a:solidFill>
              <a:srgbClr val="ff0000"/>
            </a:solidFill>
            <a:miter/>
          </a:ln>
        </p:spPr>
        <p:style>
          <a:lnRef idx="0"/>
          <a:fillRef idx="0"/>
          <a:effectRef idx="0"/>
          <a:fontRef idx="minor"/>
        </p:style>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3" name="CustomShape 1"/>
          <p:cNvSpPr/>
          <p:nvPr/>
        </p:nvSpPr>
        <p:spPr>
          <a:xfrm>
            <a:off x="0" y="-27000"/>
            <a:ext cx="9144000" cy="287280"/>
          </a:xfrm>
          <a:prstGeom prst="rect">
            <a:avLst/>
          </a:prstGeom>
          <a:gradFill rotWithShape="0">
            <a:gsLst>
              <a:gs pos="0">
                <a:srgbClr val="75bac3"/>
              </a:gs>
              <a:gs pos="100000">
                <a:srgbClr val="568990"/>
              </a:gs>
            </a:gsLst>
            <a:lin ang="5400000"/>
          </a:gradFill>
          <a:ln>
            <a:noFill/>
          </a:ln>
        </p:spPr>
        <p:style>
          <a:lnRef idx="0"/>
          <a:fillRef idx="0"/>
          <a:effectRef idx="0"/>
          <a:fontRef idx="minor"/>
        </p:style>
      </p:sp>
      <p:sp>
        <p:nvSpPr>
          <p:cNvPr id="554" name="CustomShape 2"/>
          <p:cNvSpPr/>
          <p:nvPr/>
        </p:nvSpPr>
        <p:spPr>
          <a:xfrm>
            <a:off x="0" y="6021360"/>
            <a:ext cx="9144000" cy="836640"/>
          </a:xfrm>
          <a:prstGeom prst="rect">
            <a:avLst/>
          </a:prstGeom>
          <a:gradFill rotWithShape="0">
            <a:gsLst>
              <a:gs pos="0">
                <a:srgbClr val="75bac3"/>
              </a:gs>
              <a:gs pos="100000">
                <a:srgbClr val="568990"/>
              </a:gs>
            </a:gsLst>
            <a:lin ang="5400000"/>
          </a:gradFill>
          <a:ln>
            <a:noFill/>
          </a:ln>
        </p:spPr>
        <p:style>
          <a:lnRef idx="0"/>
          <a:fillRef idx="0"/>
          <a:effectRef idx="0"/>
          <a:fontRef idx="minor"/>
        </p:style>
      </p:sp>
      <p:pic>
        <p:nvPicPr>
          <p:cNvPr id="555" name="Picture 4" descr="Resultat d'imatges de apicad"/>
          <p:cNvPicPr/>
          <p:nvPr/>
        </p:nvPicPr>
        <p:blipFill>
          <a:blip r:embed="rId1"/>
          <a:stretch/>
        </p:blipFill>
        <p:spPr>
          <a:xfrm>
            <a:off x="179280" y="6093000"/>
            <a:ext cx="1116000" cy="657000"/>
          </a:xfrm>
          <a:prstGeom prst="rect">
            <a:avLst/>
          </a:prstGeom>
          <a:ln>
            <a:noFill/>
          </a:ln>
        </p:spPr>
      </p:pic>
      <p:pic>
        <p:nvPicPr>
          <p:cNvPr id="556" name="Picture 5" descr="EU flag-Erasmus+_vect_POS"/>
          <p:cNvPicPr/>
          <p:nvPr/>
        </p:nvPicPr>
        <p:blipFill>
          <a:blip r:embed="rId2"/>
          <a:stretch/>
        </p:blipFill>
        <p:spPr>
          <a:xfrm>
            <a:off x="1403280" y="6237360"/>
            <a:ext cx="1712880" cy="452520"/>
          </a:xfrm>
          <a:prstGeom prst="rect">
            <a:avLst/>
          </a:prstGeom>
          <a:ln>
            <a:noFill/>
          </a:ln>
        </p:spPr>
      </p:pic>
      <p:sp>
        <p:nvSpPr>
          <p:cNvPr id="557" name="CustomShape 3"/>
          <p:cNvSpPr/>
          <p:nvPr/>
        </p:nvSpPr>
        <p:spPr>
          <a:xfrm>
            <a:off x="3635280" y="6381720"/>
            <a:ext cx="5400720" cy="352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ormAutofit/>
          </a:bodyPr>
          <a:p>
            <a:pPr algn="just">
              <a:lnSpc>
                <a:spcPct val="100000"/>
              </a:lnSpc>
            </a:pPr>
            <a:r>
              <a:rPr b="0" lang="fr-FR" sz="900" spc="-1" strike="noStrike">
                <a:solidFill>
                  <a:srgbClr val="000000"/>
                </a:solidFill>
                <a:latin typeface="Arial Narrow"/>
                <a:ea typeface="Arial"/>
              </a:rPr>
              <a:t>Ce projet a été financé avec le soutien de la Commission européenne. Cette publication (communication) n'engage que son auteur et la Commission n'est pas responsable de l'usage qui pourrait être fait des informations qui y sont contenues.</a:t>
            </a:r>
            <a:endParaRPr b="0" lang="fr-FR" sz="900" spc="-1" strike="noStrike">
              <a:solidFill>
                <a:srgbClr val="000000"/>
              </a:solidFill>
              <a:latin typeface="Arial"/>
            </a:endParaRPr>
          </a:p>
        </p:txBody>
      </p:sp>
      <p:pic>
        <p:nvPicPr>
          <p:cNvPr id="558" name="Picture 28" descr="Resultat d'imatges de kotobee"/>
          <p:cNvPicPr/>
          <p:nvPr/>
        </p:nvPicPr>
        <p:blipFill>
          <a:blip r:embed="rId3"/>
          <a:stretch/>
        </p:blipFill>
        <p:spPr>
          <a:xfrm>
            <a:off x="8370720" y="320760"/>
            <a:ext cx="665280" cy="664920"/>
          </a:xfrm>
          <a:prstGeom prst="rect">
            <a:avLst/>
          </a:prstGeom>
          <a:ln>
            <a:noFill/>
          </a:ln>
        </p:spPr>
      </p:pic>
      <p:pic>
        <p:nvPicPr>
          <p:cNvPr id="559" name="Imagen 1" descr=""/>
          <p:cNvPicPr/>
          <p:nvPr/>
        </p:nvPicPr>
        <p:blipFill>
          <a:blip r:embed="rId4"/>
          <a:srcRect l="0" t="0" r="0" b="5200"/>
          <a:stretch/>
        </p:blipFill>
        <p:spPr>
          <a:xfrm>
            <a:off x="0" y="1144440"/>
            <a:ext cx="9144000" cy="4876920"/>
          </a:xfrm>
          <a:prstGeom prst="rect">
            <a:avLst/>
          </a:prstGeom>
          <a:ln>
            <a:noFill/>
          </a:ln>
        </p:spPr>
      </p:pic>
      <p:sp>
        <p:nvSpPr>
          <p:cNvPr id="560" name="CustomShape 4"/>
          <p:cNvSpPr/>
          <p:nvPr/>
        </p:nvSpPr>
        <p:spPr>
          <a:xfrm>
            <a:off x="250920" y="260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Création d’un fichier Epub avec Kotobee</a:t>
            </a:r>
            <a:endParaRPr b="0" lang="fr-FR" sz="2800" spc="-1" strike="noStrike">
              <a:solidFill>
                <a:srgbClr val="000000"/>
              </a:solidFill>
              <a:latin typeface="Arial"/>
            </a:endParaRPr>
          </a:p>
        </p:txBody>
      </p:sp>
      <p:sp>
        <p:nvSpPr>
          <p:cNvPr id="561" name="CustomShape 5"/>
          <p:cNvSpPr/>
          <p:nvPr/>
        </p:nvSpPr>
        <p:spPr>
          <a:xfrm>
            <a:off x="250920" y="69228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Exporter le fichier au format souhaité</a:t>
            </a:r>
            <a:endParaRPr b="0" lang="fr-FR"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2" name="CustomShape 1"/>
          <p:cNvSpPr/>
          <p:nvPr/>
        </p:nvSpPr>
        <p:spPr>
          <a:xfrm>
            <a:off x="0" y="-27000"/>
            <a:ext cx="9144000" cy="287280"/>
          </a:xfrm>
          <a:prstGeom prst="rect">
            <a:avLst/>
          </a:prstGeom>
          <a:gradFill rotWithShape="0">
            <a:gsLst>
              <a:gs pos="0">
                <a:srgbClr val="75bac3"/>
              </a:gs>
              <a:gs pos="100000">
                <a:srgbClr val="568990"/>
              </a:gs>
            </a:gsLst>
            <a:lin ang="5400000"/>
          </a:gradFill>
          <a:ln>
            <a:noFill/>
          </a:ln>
        </p:spPr>
        <p:style>
          <a:lnRef idx="0"/>
          <a:fillRef idx="0"/>
          <a:effectRef idx="0"/>
          <a:fontRef idx="minor"/>
        </p:style>
      </p:sp>
      <p:sp>
        <p:nvSpPr>
          <p:cNvPr id="563" name="CustomShape 2"/>
          <p:cNvSpPr/>
          <p:nvPr/>
        </p:nvSpPr>
        <p:spPr>
          <a:xfrm>
            <a:off x="250920" y="54936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Lecture du fichier exporté</a:t>
            </a:r>
            <a:endParaRPr b="0" lang="fr-FR" sz="2800" spc="-1" strike="noStrike">
              <a:solidFill>
                <a:srgbClr val="000000"/>
              </a:solidFill>
              <a:latin typeface="Arial"/>
            </a:endParaRPr>
          </a:p>
        </p:txBody>
      </p:sp>
      <p:sp>
        <p:nvSpPr>
          <p:cNvPr id="564" name="CustomShape 3"/>
          <p:cNvSpPr/>
          <p:nvPr/>
        </p:nvSpPr>
        <p:spPr>
          <a:xfrm>
            <a:off x="0" y="6021360"/>
            <a:ext cx="9144000" cy="836640"/>
          </a:xfrm>
          <a:prstGeom prst="rect">
            <a:avLst/>
          </a:prstGeom>
          <a:gradFill rotWithShape="0">
            <a:gsLst>
              <a:gs pos="0">
                <a:srgbClr val="75bac3"/>
              </a:gs>
              <a:gs pos="100000">
                <a:srgbClr val="568990"/>
              </a:gs>
            </a:gsLst>
            <a:lin ang="5400000"/>
          </a:gradFill>
          <a:ln>
            <a:noFill/>
          </a:ln>
        </p:spPr>
        <p:style>
          <a:lnRef idx="0"/>
          <a:fillRef idx="0"/>
          <a:effectRef idx="0"/>
          <a:fontRef idx="minor"/>
        </p:style>
      </p:sp>
      <p:pic>
        <p:nvPicPr>
          <p:cNvPr id="565" name="Picture 4" descr="Resultat d'imatges de apicad"/>
          <p:cNvPicPr/>
          <p:nvPr/>
        </p:nvPicPr>
        <p:blipFill>
          <a:blip r:embed="rId1"/>
          <a:stretch/>
        </p:blipFill>
        <p:spPr>
          <a:xfrm>
            <a:off x="179280" y="6093000"/>
            <a:ext cx="1116000" cy="657000"/>
          </a:xfrm>
          <a:prstGeom prst="rect">
            <a:avLst/>
          </a:prstGeom>
          <a:ln>
            <a:noFill/>
          </a:ln>
        </p:spPr>
      </p:pic>
      <p:pic>
        <p:nvPicPr>
          <p:cNvPr id="566" name="Picture 5" descr="EU flag-Erasmus+_vect_POS"/>
          <p:cNvPicPr/>
          <p:nvPr/>
        </p:nvPicPr>
        <p:blipFill>
          <a:blip r:embed="rId2"/>
          <a:stretch/>
        </p:blipFill>
        <p:spPr>
          <a:xfrm>
            <a:off x="1403280" y="6237360"/>
            <a:ext cx="1712880" cy="452520"/>
          </a:xfrm>
          <a:prstGeom prst="rect">
            <a:avLst/>
          </a:prstGeom>
          <a:ln>
            <a:noFill/>
          </a:ln>
        </p:spPr>
      </p:pic>
      <p:sp>
        <p:nvSpPr>
          <p:cNvPr id="567" name="CustomShape 4"/>
          <p:cNvSpPr/>
          <p:nvPr/>
        </p:nvSpPr>
        <p:spPr>
          <a:xfrm>
            <a:off x="3635280" y="6381720"/>
            <a:ext cx="5400720" cy="352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ormAutofit/>
          </a:bodyPr>
          <a:p>
            <a:pPr algn="just">
              <a:lnSpc>
                <a:spcPct val="100000"/>
              </a:lnSpc>
            </a:pPr>
            <a:r>
              <a:rPr b="0" lang="fr-FR" sz="900" spc="-1" strike="noStrike">
                <a:solidFill>
                  <a:srgbClr val="000000"/>
                </a:solidFill>
                <a:latin typeface="Arial Narrow"/>
                <a:ea typeface="Arial"/>
              </a:rPr>
              <a:t>Ce projet a été financé avec le soutien de la Commission européenne. Cette publication (communication) n'engage que son auteur et la Commission n'est pas responsable de l'usage qui pourrait être fait des informations qui y sont contenues.</a:t>
            </a:r>
            <a:endParaRPr b="0" lang="fr-FR" sz="900" spc="-1" strike="noStrike">
              <a:solidFill>
                <a:srgbClr val="000000"/>
              </a:solidFill>
              <a:latin typeface="Arial"/>
            </a:endParaRPr>
          </a:p>
        </p:txBody>
      </p:sp>
      <p:pic>
        <p:nvPicPr>
          <p:cNvPr id="568" name="Picture 28" descr="Resultat d'imatges de kotobee"/>
          <p:cNvPicPr/>
          <p:nvPr/>
        </p:nvPicPr>
        <p:blipFill>
          <a:blip r:embed="rId3"/>
          <a:stretch/>
        </p:blipFill>
        <p:spPr>
          <a:xfrm>
            <a:off x="8370720" y="320760"/>
            <a:ext cx="665280" cy="664920"/>
          </a:xfrm>
          <a:prstGeom prst="rect">
            <a:avLst/>
          </a:prstGeom>
          <a:ln>
            <a:noFill/>
          </a:ln>
        </p:spPr>
      </p:pic>
      <p:pic>
        <p:nvPicPr>
          <p:cNvPr id="569" name="Picture 2" descr="Resultat d'imatges de kotobee reader"/>
          <p:cNvPicPr/>
          <p:nvPr/>
        </p:nvPicPr>
        <p:blipFill>
          <a:blip r:embed="rId4"/>
          <a:stretch/>
        </p:blipFill>
        <p:spPr>
          <a:xfrm>
            <a:off x="395280" y="1484280"/>
            <a:ext cx="4105440" cy="4105440"/>
          </a:xfrm>
          <a:prstGeom prst="rect">
            <a:avLst/>
          </a:prstGeom>
          <a:ln>
            <a:noFill/>
          </a:ln>
        </p:spPr>
      </p:pic>
      <p:sp>
        <p:nvSpPr>
          <p:cNvPr id="570" name="CustomShape 5"/>
          <p:cNvSpPr/>
          <p:nvPr/>
        </p:nvSpPr>
        <p:spPr>
          <a:xfrm>
            <a:off x="4716360" y="2890800"/>
            <a:ext cx="3816360" cy="11304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gn="just">
              <a:lnSpc>
                <a:spcPct val="100000"/>
              </a:lnSpc>
              <a:buClr>
                <a:srgbClr val="14899d"/>
              </a:buClr>
              <a:buFont typeface="Wingdings" charset="2"/>
              <a:buChar char=""/>
            </a:pPr>
            <a:r>
              <a:rPr b="1" lang="es-ES_tradnl" sz="2400" spc="-1" strike="noStrike">
                <a:solidFill>
                  <a:srgbClr val="000000"/>
                </a:solidFill>
                <a:latin typeface="Arial"/>
                <a:ea typeface="Arial"/>
              </a:rPr>
              <a:t>  </a:t>
            </a:r>
            <a:r>
              <a:rPr b="1" lang="es-ES_tradnl" sz="2400" spc="-1" strike="noStrike">
                <a:solidFill>
                  <a:srgbClr val="000000"/>
                </a:solidFill>
                <a:latin typeface="Arial"/>
                <a:ea typeface="Arial"/>
              </a:rPr>
              <a:t>Kotobee reader</a:t>
            </a:r>
            <a:endParaRPr b="0" lang="fr-FR" sz="2400" spc="-1" strike="noStrike">
              <a:solidFill>
                <a:srgbClr val="000000"/>
              </a:solidFill>
              <a:latin typeface="Arial"/>
            </a:endParaRPr>
          </a:p>
          <a:p>
            <a:pPr algn="just">
              <a:lnSpc>
                <a:spcPct val="100000"/>
              </a:lnSpc>
              <a:buClr>
                <a:srgbClr val="14899d"/>
              </a:buClr>
              <a:buFont typeface="Wingdings" charset="2"/>
              <a:buChar char=""/>
            </a:pPr>
            <a:r>
              <a:rPr b="1" lang="es-ES_tradnl" sz="2400" spc="-1" strike="noStrike">
                <a:solidFill>
                  <a:srgbClr val="000000"/>
                </a:solidFill>
                <a:latin typeface="Arial"/>
                <a:ea typeface="Arial"/>
              </a:rPr>
              <a:t>  </a:t>
            </a:r>
            <a:r>
              <a:rPr b="1" lang="es-ES_tradnl" sz="2400" spc="-1" strike="noStrike">
                <a:solidFill>
                  <a:srgbClr val="000000"/>
                </a:solidFill>
                <a:latin typeface="Arial"/>
                <a:ea typeface="Arial"/>
              </a:rPr>
              <a:t>Fichiers :</a:t>
            </a:r>
            <a:endParaRPr b="0" lang="fr-FR" sz="2400" spc="-1" strike="noStrike">
              <a:solidFill>
                <a:srgbClr val="000000"/>
              </a:solidFill>
              <a:latin typeface="Arial"/>
            </a:endParaRPr>
          </a:p>
          <a:p>
            <a:pPr lvl="1" marL="742680" indent="-285480" algn="just">
              <a:lnSpc>
                <a:spcPct val="100000"/>
              </a:lnSpc>
              <a:buClr>
                <a:srgbClr val="14899d"/>
              </a:buClr>
              <a:buFont typeface="Wingdings" charset="2"/>
              <a:buChar char=""/>
            </a:pPr>
            <a:r>
              <a:rPr b="1" lang="es-ES_tradnl" sz="2000" spc="-1" strike="noStrike">
                <a:solidFill>
                  <a:srgbClr val="000000"/>
                </a:solidFill>
                <a:latin typeface="Arial"/>
                <a:ea typeface="Arial"/>
              </a:rPr>
              <a:t>EPUB</a:t>
            </a:r>
            <a:endParaRPr b="0" lang="fr-FR"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1" name="CustomShape 1"/>
          <p:cNvSpPr/>
          <p:nvPr/>
        </p:nvSpPr>
        <p:spPr>
          <a:xfrm>
            <a:off x="0" y="-27000"/>
            <a:ext cx="9144000" cy="287280"/>
          </a:xfrm>
          <a:prstGeom prst="rect">
            <a:avLst/>
          </a:prstGeom>
          <a:gradFill rotWithShape="0">
            <a:gsLst>
              <a:gs pos="0">
                <a:srgbClr val="75bac3"/>
              </a:gs>
              <a:gs pos="100000">
                <a:srgbClr val="568990"/>
              </a:gs>
            </a:gsLst>
            <a:lin ang="5400000"/>
          </a:gradFill>
          <a:ln>
            <a:noFill/>
          </a:ln>
        </p:spPr>
        <p:style>
          <a:lnRef idx="0"/>
          <a:fillRef idx="0"/>
          <a:effectRef idx="0"/>
          <a:fontRef idx="minor"/>
        </p:style>
      </p:sp>
      <p:sp>
        <p:nvSpPr>
          <p:cNvPr id="572" name="CustomShape 2"/>
          <p:cNvSpPr/>
          <p:nvPr/>
        </p:nvSpPr>
        <p:spPr>
          <a:xfrm>
            <a:off x="250920" y="54936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Création d’un fichier Epub avec Kotobee</a:t>
            </a:r>
            <a:endParaRPr b="0" lang="fr-FR" sz="2800" spc="-1" strike="noStrike">
              <a:solidFill>
                <a:srgbClr val="000000"/>
              </a:solidFill>
              <a:latin typeface="Arial"/>
            </a:endParaRPr>
          </a:p>
        </p:txBody>
      </p:sp>
      <p:sp>
        <p:nvSpPr>
          <p:cNvPr id="573" name="CustomShape 3"/>
          <p:cNvSpPr/>
          <p:nvPr/>
        </p:nvSpPr>
        <p:spPr>
          <a:xfrm>
            <a:off x="0" y="6021360"/>
            <a:ext cx="9144000" cy="836640"/>
          </a:xfrm>
          <a:prstGeom prst="rect">
            <a:avLst/>
          </a:prstGeom>
          <a:gradFill rotWithShape="0">
            <a:gsLst>
              <a:gs pos="0">
                <a:srgbClr val="75bac3"/>
              </a:gs>
              <a:gs pos="100000">
                <a:srgbClr val="568990"/>
              </a:gs>
            </a:gsLst>
            <a:lin ang="5400000"/>
          </a:gradFill>
          <a:ln>
            <a:noFill/>
          </a:ln>
        </p:spPr>
        <p:style>
          <a:lnRef idx="0"/>
          <a:fillRef idx="0"/>
          <a:effectRef idx="0"/>
          <a:fontRef idx="minor"/>
        </p:style>
      </p:sp>
      <p:pic>
        <p:nvPicPr>
          <p:cNvPr id="574" name="Picture 4" descr="Resultat d'imatges de apicad"/>
          <p:cNvPicPr/>
          <p:nvPr/>
        </p:nvPicPr>
        <p:blipFill>
          <a:blip r:embed="rId1"/>
          <a:stretch/>
        </p:blipFill>
        <p:spPr>
          <a:xfrm>
            <a:off x="179280" y="6093000"/>
            <a:ext cx="1116000" cy="657000"/>
          </a:xfrm>
          <a:prstGeom prst="rect">
            <a:avLst/>
          </a:prstGeom>
          <a:ln>
            <a:noFill/>
          </a:ln>
        </p:spPr>
      </p:pic>
      <p:pic>
        <p:nvPicPr>
          <p:cNvPr id="575" name="Picture 5" descr="EU flag-Erasmus+_vect_POS"/>
          <p:cNvPicPr/>
          <p:nvPr/>
        </p:nvPicPr>
        <p:blipFill>
          <a:blip r:embed="rId2"/>
          <a:stretch/>
        </p:blipFill>
        <p:spPr>
          <a:xfrm>
            <a:off x="1403280" y="6237360"/>
            <a:ext cx="1712880" cy="452520"/>
          </a:xfrm>
          <a:prstGeom prst="rect">
            <a:avLst/>
          </a:prstGeom>
          <a:ln>
            <a:noFill/>
          </a:ln>
        </p:spPr>
      </p:pic>
      <p:sp>
        <p:nvSpPr>
          <p:cNvPr id="576" name="CustomShape 4"/>
          <p:cNvSpPr/>
          <p:nvPr/>
        </p:nvSpPr>
        <p:spPr>
          <a:xfrm>
            <a:off x="3635280" y="6381720"/>
            <a:ext cx="5400720" cy="352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ormAutofit/>
          </a:bodyPr>
          <a:p>
            <a:pPr algn="just">
              <a:lnSpc>
                <a:spcPct val="100000"/>
              </a:lnSpc>
            </a:pPr>
            <a:r>
              <a:rPr b="0" lang="fr-FR" sz="900" spc="-1" strike="noStrike">
                <a:solidFill>
                  <a:srgbClr val="000000"/>
                </a:solidFill>
                <a:latin typeface="Arial Narrow"/>
                <a:ea typeface="Arial"/>
              </a:rPr>
              <a:t>Ce projet a été financé avec le soutien de la Commission européenne. Cette publication (communication) n'engage que son auteur et la Commission n'est pas responsable de l'usage qui pourrait être fait des informations qui y sont contenues.</a:t>
            </a:r>
            <a:endParaRPr b="0" lang="fr-FR" sz="900" spc="-1" strike="noStrike">
              <a:solidFill>
                <a:srgbClr val="000000"/>
              </a:solidFill>
              <a:latin typeface="Arial"/>
            </a:endParaRPr>
          </a:p>
        </p:txBody>
      </p:sp>
      <p:pic>
        <p:nvPicPr>
          <p:cNvPr id="577" name="Picture 28" descr="Resultat d'imatges de kotobee"/>
          <p:cNvPicPr/>
          <p:nvPr/>
        </p:nvPicPr>
        <p:blipFill>
          <a:blip r:embed="rId3"/>
          <a:stretch/>
        </p:blipFill>
        <p:spPr>
          <a:xfrm>
            <a:off x="8370720" y="320760"/>
            <a:ext cx="665280" cy="664920"/>
          </a:xfrm>
          <a:prstGeom prst="rect">
            <a:avLst/>
          </a:prstGeom>
          <a:ln>
            <a:noFill/>
          </a:ln>
        </p:spPr>
      </p:pic>
      <p:pic>
        <p:nvPicPr>
          <p:cNvPr id="578" name="Imagen 2" descr=""/>
          <p:cNvPicPr/>
          <p:nvPr/>
        </p:nvPicPr>
        <p:blipFill>
          <a:blip r:embed="rId4"/>
          <a:srcRect l="0" t="0" r="0" b="5200"/>
          <a:stretch/>
        </p:blipFill>
        <p:spPr>
          <a:xfrm>
            <a:off x="0" y="1144440"/>
            <a:ext cx="9144000" cy="4876920"/>
          </a:xfrm>
          <a:prstGeom prst="rect">
            <a:avLst/>
          </a:prstGeom>
          <a:ln>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 name="CustomShape 1"/>
          <p:cNvSpPr/>
          <p:nvPr/>
        </p:nvSpPr>
        <p:spPr>
          <a:xfrm>
            <a:off x="0" y="-27000"/>
            <a:ext cx="9144000" cy="287280"/>
          </a:xfrm>
          <a:prstGeom prst="rect">
            <a:avLst/>
          </a:prstGeom>
          <a:gradFill rotWithShape="0">
            <a:gsLst>
              <a:gs pos="0">
                <a:srgbClr val="75bac3"/>
              </a:gs>
              <a:gs pos="100000">
                <a:srgbClr val="568990"/>
              </a:gs>
            </a:gsLst>
            <a:lin ang="5400000"/>
          </a:gradFill>
          <a:ln>
            <a:noFill/>
          </a:ln>
        </p:spPr>
        <p:style>
          <a:lnRef idx="0"/>
          <a:fillRef idx="0"/>
          <a:effectRef idx="0"/>
          <a:fontRef idx="minor"/>
        </p:style>
      </p:sp>
      <p:graphicFrame>
        <p:nvGraphicFramePr>
          <p:cNvPr id="88" name="Object 2"/>
          <p:cNvGraphicFramePr/>
          <p:nvPr/>
        </p:nvGraphicFramePr>
        <p:xfrm>
          <a:off x="7956720" y="1268280"/>
          <a:ext cx="237960" cy="432000"/>
        </p:xfrm>
        <a:graphic>
          <a:graphicData uri="http://schemas.openxmlformats.org/presentationml/2006/ole">
            <p:oleObj r:id="rId1" spid="">
              <p:embed/>
              <p:pic>
                <p:nvPicPr>
                  <p:cNvPr id="89" name="Object 8" descr=""/>
                  <p:cNvPicPr/>
                  <p:nvPr/>
                </p:nvPicPr>
                <p:blipFill>
                  <a:blip r:embed="rId2"/>
                  <a:stretch/>
                </p:blipFill>
                <p:spPr>
                  <a:xfrm>
                    <a:off x="7956720" y="1268280"/>
                    <a:ext cx="237960" cy="432000"/>
                  </a:xfrm>
                  <a:prstGeom prst="rect">
                    <a:avLst/>
                  </a:prstGeom>
                  <a:ln>
                    <a:noFill/>
                  </a:ln>
                </p:spPr>
              </p:pic>
            </p:oleObj>
          </a:graphicData>
        </a:graphic>
      </p:graphicFrame>
      <p:graphicFrame>
        <p:nvGraphicFramePr>
          <p:cNvPr id="90" name="Object 3"/>
          <p:cNvGraphicFramePr/>
          <p:nvPr/>
        </p:nvGraphicFramePr>
        <p:xfrm>
          <a:off x="8388360" y="3141720"/>
          <a:ext cx="539640" cy="539640"/>
        </p:xfrm>
        <a:graphic>
          <a:graphicData uri="http://schemas.openxmlformats.org/presentationml/2006/ole">
            <p:oleObj r:id="rId3" spid="">
              <p:embed/>
              <p:pic>
                <p:nvPicPr>
                  <p:cNvPr id="91" name="Object 9" descr=""/>
                  <p:cNvPicPr/>
                  <p:nvPr/>
                </p:nvPicPr>
                <p:blipFill>
                  <a:blip r:embed="rId4"/>
                  <a:stretch/>
                </p:blipFill>
                <p:spPr>
                  <a:xfrm>
                    <a:off x="8388360" y="3141720"/>
                    <a:ext cx="539640" cy="539640"/>
                  </a:xfrm>
                  <a:prstGeom prst="rect">
                    <a:avLst/>
                  </a:prstGeom>
                  <a:ln>
                    <a:noFill/>
                  </a:ln>
                </p:spPr>
              </p:pic>
            </p:oleObj>
          </a:graphicData>
        </a:graphic>
      </p:graphicFrame>
      <p:graphicFrame>
        <p:nvGraphicFramePr>
          <p:cNvPr id="92" name="Object 4"/>
          <p:cNvGraphicFramePr/>
          <p:nvPr/>
        </p:nvGraphicFramePr>
        <p:xfrm>
          <a:off x="8459640" y="404640"/>
          <a:ext cx="505080" cy="503280"/>
        </p:xfrm>
        <a:graphic>
          <a:graphicData uri="http://schemas.openxmlformats.org/presentationml/2006/ole">
            <p:oleObj r:id="rId5" spid="">
              <p:embed/>
              <p:pic>
                <p:nvPicPr>
                  <p:cNvPr id="93" name="Object 10" descr=""/>
                  <p:cNvPicPr/>
                  <p:nvPr/>
                </p:nvPicPr>
                <p:blipFill>
                  <a:blip r:embed="rId6"/>
                  <a:stretch/>
                </p:blipFill>
                <p:spPr>
                  <a:xfrm>
                    <a:off x="8459640" y="404640"/>
                    <a:ext cx="505080" cy="503280"/>
                  </a:xfrm>
                  <a:prstGeom prst="rect">
                    <a:avLst/>
                  </a:prstGeom>
                  <a:ln>
                    <a:noFill/>
                  </a:ln>
                </p:spPr>
              </p:pic>
            </p:oleObj>
          </a:graphicData>
        </a:graphic>
      </p:graphicFrame>
      <p:graphicFrame>
        <p:nvGraphicFramePr>
          <p:cNvPr id="94" name="Object 5"/>
          <p:cNvGraphicFramePr/>
          <p:nvPr/>
        </p:nvGraphicFramePr>
        <p:xfrm>
          <a:off x="7740720" y="3500280"/>
          <a:ext cx="279360" cy="503280"/>
        </p:xfrm>
        <a:graphic>
          <a:graphicData uri="http://schemas.openxmlformats.org/presentationml/2006/ole">
            <p:oleObj r:id="rId7" spid="">
              <p:embed/>
              <p:pic>
                <p:nvPicPr>
                  <p:cNvPr id="95" name="Object 11" descr=""/>
                  <p:cNvPicPr/>
                  <p:nvPr/>
                </p:nvPicPr>
                <p:blipFill>
                  <a:blip r:embed="rId8"/>
                  <a:stretch/>
                </p:blipFill>
                <p:spPr>
                  <a:xfrm>
                    <a:off x="7740720" y="3500280"/>
                    <a:ext cx="279360" cy="503280"/>
                  </a:xfrm>
                  <a:prstGeom prst="rect">
                    <a:avLst/>
                  </a:prstGeom>
                  <a:ln>
                    <a:noFill/>
                  </a:ln>
                </p:spPr>
              </p:pic>
            </p:oleObj>
          </a:graphicData>
        </a:graphic>
      </p:graphicFrame>
      <p:graphicFrame>
        <p:nvGraphicFramePr>
          <p:cNvPr id="96" name="Object 6"/>
          <p:cNvGraphicFramePr/>
          <p:nvPr/>
        </p:nvGraphicFramePr>
        <p:xfrm>
          <a:off x="8532720" y="1773360"/>
          <a:ext cx="432000" cy="433440"/>
        </p:xfrm>
        <a:graphic>
          <a:graphicData uri="http://schemas.openxmlformats.org/presentationml/2006/ole">
            <p:oleObj r:id="rId9" spid="">
              <p:embed/>
              <p:pic>
                <p:nvPicPr>
                  <p:cNvPr id="97" name="Object 12" descr=""/>
                  <p:cNvPicPr/>
                  <p:nvPr/>
                </p:nvPicPr>
                <p:blipFill>
                  <a:blip r:embed="rId10"/>
                  <a:stretch/>
                </p:blipFill>
                <p:spPr>
                  <a:xfrm>
                    <a:off x="8532720" y="1773360"/>
                    <a:ext cx="432000" cy="433440"/>
                  </a:xfrm>
                  <a:prstGeom prst="rect">
                    <a:avLst/>
                  </a:prstGeom>
                  <a:ln>
                    <a:noFill/>
                  </a:ln>
                </p:spPr>
              </p:pic>
            </p:oleObj>
          </a:graphicData>
        </a:graphic>
      </p:graphicFrame>
      <p:sp>
        <p:nvSpPr>
          <p:cNvPr id="98" name="CustomShape 7"/>
          <p:cNvSpPr/>
          <p:nvPr/>
        </p:nvSpPr>
        <p:spPr>
          <a:xfrm>
            <a:off x="250920" y="836640"/>
            <a:ext cx="7993080" cy="5814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3200" spc="-1" strike="noStrike">
                <a:solidFill>
                  <a:srgbClr val="75a6ce"/>
                </a:solidFill>
                <a:latin typeface="Arial"/>
                <a:ea typeface="Arial"/>
              </a:rPr>
              <a:t>Les fichiers</a:t>
            </a:r>
            <a:endParaRPr b="0" lang="fr-FR" sz="3200" spc="-1" strike="noStrike">
              <a:solidFill>
                <a:srgbClr val="000000"/>
              </a:solidFill>
              <a:latin typeface="Arial"/>
            </a:endParaRPr>
          </a:p>
        </p:txBody>
      </p:sp>
      <p:pic>
        <p:nvPicPr>
          <p:cNvPr id="99" name="Picture 8" descr="C:\Users\Nuss\OneDrive - CNEAP\Mas Blanc 2017-2018\Lecturio +\Logo Lecturio + definitif\Logo Lecturio def PNG M.jpg"/>
          <p:cNvPicPr/>
          <p:nvPr/>
        </p:nvPicPr>
        <p:blipFill>
          <a:blip r:embed="rId11"/>
          <a:stretch/>
        </p:blipFill>
        <p:spPr>
          <a:xfrm>
            <a:off x="7740720" y="4780080"/>
            <a:ext cx="1122120" cy="1241280"/>
          </a:xfrm>
          <a:prstGeom prst="rect">
            <a:avLst/>
          </a:prstGeom>
          <a:ln>
            <a:noFill/>
          </a:ln>
        </p:spPr>
      </p:pic>
      <p:sp>
        <p:nvSpPr>
          <p:cNvPr id="100" name="CustomShape 8"/>
          <p:cNvSpPr/>
          <p:nvPr/>
        </p:nvSpPr>
        <p:spPr>
          <a:xfrm>
            <a:off x="0" y="6021360"/>
            <a:ext cx="9144000" cy="836640"/>
          </a:xfrm>
          <a:prstGeom prst="rect">
            <a:avLst/>
          </a:prstGeom>
          <a:gradFill rotWithShape="0">
            <a:gsLst>
              <a:gs pos="0">
                <a:srgbClr val="75bac3"/>
              </a:gs>
              <a:gs pos="100000">
                <a:srgbClr val="568990"/>
              </a:gs>
            </a:gsLst>
            <a:lin ang="5400000"/>
          </a:gradFill>
          <a:ln>
            <a:noFill/>
          </a:ln>
        </p:spPr>
        <p:style>
          <a:lnRef idx="0"/>
          <a:fillRef idx="0"/>
          <a:effectRef idx="0"/>
          <a:fontRef idx="minor"/>
        </p:style>
      </p:sp>
      <p:pic>
        <p:nvPicPr>
          <p:cNvPr id="101" name="Picture 4" descr="Resultat d'imatges de apicad"/>
          <p:cNvPicPr/>
          <p:nvPr/>
        </p:nvPicPr>
        <p:blipFill>
          <a:blip r:embed="rId12"/>
          <a:stretch/>
        </p:blipFill>
        <p:spPr>
          <a:xfrm>
            <a:off x="179280" y="6093000"/>
            <a:ext cx="1116000" cy="657000"/>
          </a:xfrm>
          <a:prstGeom prst="rect">
            <a:avLst/>
          </a:prstGeom>
          <a:ln>
            <a:noFill/>
          </a:ln>
        </p:spPr>
      </p:pic>
      <p:pic>
        <p:nvPicPr>
          <p:cNvPr id="102" name="Picture 5" descr="EU flag-Erasmus+_vect_POS"/>
          <p:cNvPicPr/>
          <p:nvPr/>
        </p:nvPicPr>
        <p:blipFill>
          <a:blip r:embed="rId13"/>
          <a:stretch/>
        </p:blipFill>
        <p:spPr>
          <a:xfrm>
            <a:off x="1403280" y="6237360"/>
            <a:ext cx="1712880" cy="452520"/>
          </a:xfrm>
          <a:prstGeom prst="rect">
            <a:avLst/>
          </a:prstGeom>
          <a:ln>
            <a:noFill/>
          </a:ln>
        </p:spPr>
      </p:pic>
      <p:sp>
        <p:nvSpPr>
          <p:cNvPr id="103" name="CustomShape 9"/>
          <p:cNvSpPr/>
          <p:nvPr/>
        </p:nvSpPr>
        <p:spPr>
          <a:xfrm>
            <a:off x="3635280" y="6381720"/>
            <a:ext cx="5400720" cy="352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ormAutofit/>
          </a:bodyPr>
          <a:p>
            <a:pPr algn="just">
              <a:lnSpc>
                <a:spcPct val="100000"/>
              </a:lnSpc>
            </a:pPr>
            <a:r>
              <a:rPr b="0" lang="fr-FR" sz="900" spc="-1" strike="noStrike">
                <a:solidFill>
                  <a:srgbClr val="000000"/>
                </a:solidFill>
                <a:latin typeface="Arial Narrow"/>
                <a:ea typeface="Arial"/>
              </a:rPr>
              <a:t>Ce projet a été financé avec le soutien de la Commission européenne. Cette publication (communication) n'engage que son auteur et la Commission n'est pas responsable de l'usage qui pourrait être fait des informations qui y sont contenues.</a:t>
            </a:r>
            <a:endParaRPr b="0" lang="fr-FR" sz="900" spc="-1" strike="noStrike">
              <a:solidFill>
                <a:srgbClr val="000000"/>
              </a:solidFill>
              <a:latin typeface="Arial"/>
            </a:endParaRPr>
          </a:p>
        </p:txBody>
      </p:sp>
      <p:sp>
        <p:nvSpPr>
          <p:cNvPr id="104" name="CustomShape 10"/>
          <p:cNvSpPr/>
          <p:nvPr/>
        </p:nvSpPr>
        <p:spPr>
          <a:xfrm>
            <a:off x="169920" y="1557360"/>
            <a:ext cx="8209080" cy="45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gn="just">
              <a:lnSpc>
                <a:spcPct val="100000"/>
              </a:lnSpc>
              <a:buClr>
                <a:srgbClr val="14899d"/>
              </a:buClr>
              <a:buFont typeface="Wingdings" charset="2"/>
              <a:buChar char=""/>
            </a:pPr>
            <a:r>
              <a:rPr b="0" lang="es-ES_tradnl" sz="2400" spc="-1" strike="noStrike">
                <a:solidFill>
                  <a:srgbClr val="000000"/>
                </a:solidFill>
                <a:latin typeface="Arial"/>
                <a:ea typeface="Arial"/>
              </a:rPr>
              <a:t> </a:t>
            </a:r>
            <a:r>
              <a:rPr b="0" lang="es-ES_tradnl" sz="2400" spc="-1" strike="noStrike">
                <a:solidFill>
                  <a:srgbClr val="000000"/>
                </a:solidFill>
                <a:latin typeface="Arial"/>
                <a:ea typeface="Arial"/>
              </a:rPr>
              <a:t>Le </a:t>
            </a:r>
            <a:r>
              <a:rPr b="1" lang="es-ES_tradnl" sz="2400" spc="-1" strike="noStrike">
                <a:solidFill>
                  <a:srgbClr val="000000"/>
                </a:solidFill>
                <a:latin typeface="Arial"/>
                <a:ea typeface="Arial"/>
              </a:rPr>
              <a:t>texte</a:t>
            </a:r>
            <a:r>
              <a:rPr b="0" lang="es-ES_tradnl" sz="2400" spc="-1" strike="noStrike">
                <a:solidFill>
                  <a:srgbClr val="000000"/>
                </a:solidFill>
                <a:latin typeface="Arial"/>
                <a:ea typeface="Arial"/>
              </a:rPr>
              <a:t> en plusieurs langues divisé par chapitres.</a:t>
            </a:r>
            <a:endParaRPr b="0" lang="fr-FR" sz="2400" spc="-1" strike="noStrike">
              <a:solidFill>
                <a:srgbClr val="000000"/>
              </a:solidFill>
              <a:latin typeface="Arial"/>
            </a:endParaRPr>
          </a:p>
        </p:txBody>
      </p:sp>
      <p:pic>
        <p:nvPicPr>
          <p:cNvPr id="105" name="Picture 2" descr="Resultat d'imatges de fichier word"/>
          <p:cNvPicPr/>
          <p:nvPr/>
        </p:nvPicPr>
        <p:blipFill>
          <a:blip r:embed="rId14"/>
          <a:srcRect l="26380" t="5207" r="22831" b="8693"/>
          <a:stretch/>
        </p:blipFill>
        <p:spPr>
          <a:xfrm>
            <a:off x="250920" y="2190600"/>
            <a:ext cx="3529080" cy="3365640"/>
          </a:xfrm>
          <a:prstGeom prst="rect">
            <a:avLst/>
          </a:prstGeom>
          <a:ln>
            <a:noFill/>
          </a:ln>
        </p:spPr>
      </p:pic>
      <p:sp>
        <p:nvSpPr>
          <p:cNvPr id="106" name="CustomShape 11"/>
          <p:cNvSpPr/>
          <p:nvPr/>
        </p:nvSpPr>
        <p:spPr>
          <a:xfrm>
            <a:off x="3798720" y="2565360"/>
            <a:ext cx="4751640" cy="2288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gn="just">
              <a:lnSpc>
                <a:spcPct val="100000"/>
              </a:lnSpc>
              <a:buClr>
                <a:srgbClr val="14899d"/>
              </a:buClr>
              <a:buFont typeface="Wingdings" charset="2"/>
              <a:buChar char=""/>
            </a:pPr>
            <a:r>
              <a:rPr b="0" lang="es-ES_tradnl" sz="2400" spc="-1" strike="noStrike">
                <a:solidFill>
                  <a:srgbClr val="000000"/>
                </a:solidFill>
                <a:latin typeface="Arial"/>
                <a:ea typeface="Arial"/>
              </a:rPr>
              <a:t> </a:t>
            </a:r>
            <a:r>
              <a:rPr b="0" lang="es-ES_tradnl" sz="2400" spc="-1" strike="noStrike">
                <a:solidFill>
                  <a:srgbClr val="000000"/>
                </a:solidFill>
                <a:latin typeface="Arial"/>
                <a:ea typeface="Arial"/>
              </a:rPr>
              <a:t>Tommaso e l’anguria </a:t>
            </a:r>
            <a:endParaRPr b="0" lang="fr-FR" sz="2400" spc="-1" strike="noStrike">
              <a:solidFill>
                <a:srgbClr val="000000"/>
              </a:solidFill>
              <a:latin typeface="Arial"/>
            </a:endParaRPr>
          </a:p>
          <a:p>
            <a:pPr algn="just">
              <a:lnSpc>
                <a:spcPct val="100000"/>
              </a:lnSpc>
              <a:buClr>
                <a:srgbClr val="14899d"/>
              </a:buClr>
              <a:buFont typeface="Wingdings" charset="2"/>
              <a:buChar char=""/>
            </a:pPr>
            <a:r>
              <a:rPr b="0" lang="es-ES_tradnl" sz="2400" spc="-1" strike="noStrike">
                <a:solidFill>
                  <a:srgbClr val="000000"/>
                </a:solidFill>
                <a:latin typeface="Arial"/>
                <a:ea typeface="Arial"/>
              </a:rPr>
              <a:t> </a:t>
            </a:r>
            <a:r>
              <a:rPr b="0" lang="es-ES_tradnl" sz="2400" spc="-1" strike="noStrike">
                <a:solidFill>
                  <a:srgbClr val="000000"/>
                </a:solidFill>
                <a:latin typeface="Arial"/>
                <a:ea typeface="Arial"/>
              </a:rPr>
              <a:t>Thomas et la pastèque</a:t>
            </a:r>
            <a:endParaRPr b="0" lang="fr-FR" sz="2400" spc="-1" strike="noStrike">
              <a:solidFill>
                <a:srgbClr val="000000"/>
              </a:solidFill>
              <a:latin typeface="Arial"/>
            </a:endParaRPr>
          </a:p>
          <a:p>
            <a:pPr algn="just">
              <a:lnSpc>
                <a:spcPct val="100000"/>
              </a:lnSpc>
              <a:buClr>
                <a:srgbClr val="14899d"/>
              </a:buClr>
              <a:buFont typeface="Wingdings" charset="2"/>
              <a:buChar char=""/>
            </a:pPr>
            <a:r>
              <a:rPr b="0" lang="es-ES_tradnl" sz="2400" spc="-1" strike="noStrike">
                <a:solidFill>
                  <a:srgbClr val="000000"/>
                </a:solidFill>
                <a:latin typeface="Arial"/>
                <a:ea typeface="Arial"/>
              </a:rPr>
              <a:t> </a:t>
            </a:r>
            <a:r>
              <a:rPr b="0" lang="es-ES_tradnl" sz="2400" spc="-1" strike="noStrike">
                <a:solidFill>
                  <a:srgbClr val="000000"/>
                </a:solidFill>
                <a:latin typeface="Arial"/>
                <a:ea typeface="Arial"/>
              </a:rPr>
              <a:t>Tomás y la sandía</a:t>
            </a:r>
            <a:endParaRPr b="0" lang="fr-FR" sz="2400" spc="-1" strike="noStrike">
              <a:solidFill>
                <a:srgbClr val="000000"/>
              </a:solidFill>
              <a:latin typeface="Arial"/>
            </a:endParaRPr>
          </a:p>
          <a:p>
            <a:pPr algn="just">
              <a:lnSpc>
                <a:spcPct val="100000"/>
              </a:lnSpc>
              <a:buClr>
                <a:srgbClr val="14899d"/>
              </a:buClr>
              <a:buFont typeface="Wingdings" charset="2"/>
              <a:buChar char=""/>
            </a:pPr>
            <a:r>
              <a:rPr b="0" lang="es-ES_tradnl" sz="2400" spc="-1" strike="noStrike">
                <a:solidFill>
                  <a:srgbClr val="000000"/>
                </a:solidFill>
                <a:latin typeface="Arial"/>
                <a:ea typeface="Arial"/>
              </a:rPr>
              <a:t> </a:t>
            </a:r>
            <a:r>
              <a:rPr b="0" lang="es-ES_tradnl" sz="2400" spc="-1" strike="noStrike">
                <a:solidFill>
                  <a:srgbClr val="000000"/>
                </a:solidFill>
                <a:latin typeface="Arial"/>
                <a:ea typeface="Arial"/>
              </a:rPr>
              <a:t>Tumasgiu è a patecca</a:t>
            </a:r>
            <a:endParaRPr b="0" lang="fr-FR" sz="2400" spc="-1" strike="noStrike">
              <a:solidFill>
                <a:srgbClr val="000000"/>
              </a:solidFill>
              <a:latin typeface="Arial"/>
            </a:endParaRPr>
          </a:p>
          <a:p>
            <a:pPr algn="just">
              <a:lnSpc>
                <a:spcPct val="100000"/>
              </a:lnSpc>
              <a:buClr>
                <a:srgbClr val="14899d"/>
              </a:buClr>
              <a:buFont typeface="Wingdings" charset="2"/>
              <a:buChar char=""/>
            </a:pPr>
            <a:r>
              <a:rPr b="0" lang="es-ES_tradnl" sz="2400" spc="-1" strike="noStrike">
                <a:solidFill>
                  <a:srgbClr val="000000"/>
                </a:solidFill>
                <a:latin typeface="Arial"/>
                <a:ea typeface="Arial"/>
              </a:rPr>
              <a:t> </a:t>
            </a:r>
            <a:r>
              <a:rPr b="0" lang="es-ES_tradnl" sz="2400" spc="-1" strike="noStrike">
                <a:solidFill>
                  <a:srgbClr val="000000"/>
                </a:solidFill>
                <a:latin typeface="Arial"/>
                <a:ea typeface="Arial"/>
              </a:rPr>
              <a:t>En Tommaso i la síndria </a:t>
            </a:r>
            <a:endParaRPr b="0" lang="fr-FR" sz="2400" spc="-1" strike="noStrike">
              <a:solidFill>
                <a:srgbClr val="000000"/>
              </a:solidFill>
              <a:latin typeface="Arial"/>
            </a:endParaRPr>
          </a:p>
          <a:p>
            <a:pPr algn="just">
              <a:lnSpc>
                <a:spcPct val="100000"/>
              </a:lnSpc>
              <a:buClr>
                <a:srgbClr val="14899d"/>
              </a:buClr>
              <a:buFont typeface="Wingdings" charset="2"/>
              <a:buChar char=""/>
            </a:pPr>
            <a:r>
              <a:rPr b="0" lang="es-ES_tradnl" sz="2400" spc="-1" strike="noStrike">
                <a:solidFill>
                  <a:srgbClr val="000000"/>
                </a:solidFill>
                <a:latin typeface="Arial"/>
                <a:ea typeface="Arial"/>
              </a:rPr>
              <a:t> </a:t>
            </a:r>
            <a:r>
              <a:rPr b="0" lang="es-ES_tradnl" sz="2400" spc="-1" strike="noStrike">
                <a:solidFill>
                  <a:srgbClr val="000000"/>
                </a:solidFill>
                <a:latin typeface="Arial"/>
                <a:ea typeface="Arial"/>
              </a:rPr>
              <a:t>O Tumasi ce o saracìniko</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9" name="CustomShape 1"/>
          <p:cNvSpPr/>
          <p:nvPr/>
        </p:nvSpPr>
        <p:spPr>
          <a:xfrm>
            <a:off x="0" y="-27000"/>
            <a:ext cx="9144000" cy="287280"/>
          </a:xfrm>
          <a:prstGeom prst="rect">
            <a:avLst/>
          </a:prstGeom>
          <a:gradFill rotWithShape="0">
            <a:gsLst>
              <a:gs pos="0">
                <a:srgbClr val="75bac3"/>
              </a:gs>
              <a:gs pos="100000">
                <a:srgbClr val="568990"/>
              </a:gs>
            </a:gsLst>
            <a:lin ang="5400000"/>
          </a:gradFill>
          <a:ln>
            <a:noFill/>
          </a:ln>
        </p:spPr>
        <p:style>
          <a:lnRef idx="0"/>
          <a:fillRef idx="0"/>
          <a:effectRef idx="0"/>
          <a:fontRef idx="minor"/>
        </p:style>
      </p:sp>
      <p:sp>
        <p:nvSpPr>
          <p:cNvPr id="580" name="CustomShape 2"/>
          <p:cNvSpPr/>
          <p:nvPr/>
        </p:nvSpPr>
        <p:spPr>
          <a:xfrm>
            <a:off x="250920" y="549360"/>
            <a:ext cx="7993080" cy="52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2800" spc="-1" strike="noStrike">
                <a:solidFill>
                  <a:srgbClr val="75a6ce"/>
                </a:solidFill>
                <a:latin typeface="Arial"/>
                <a:ea typeface="Arial"/>
              </a:rPr>
              <a:t>Création d’un fichier Epub avec Kotobee</a:t>
            </a:r>
            <a:endParaRPr b="0" lang="fr-FR" sz="2800" spc="-1" strike="noStrike">
              <a:solidFill>
                <a:srgbClr val="000000"/>
              </a:solidFill>
              <a:latin typeface="Arial"/>
            </a:endParaRPr>
          </a:p>
        </p:txBody>
      </p:sp>
      <p:sp>
        <p:nvSpPr>
          <p:cNvPr id="581" name="CustomShape 3"/>
          <p:cNvSpPr/>
          <p:nvPr/>
        </p:nvSpPr>
        <p:spPr>
          <a:xfrm>
            <a:off x="0" y="6021360"/>
            <a:ext cx="9144000" cy="836640"/>
          </a:xfrm>
          <a:prstGeom prst="rect">
            <a:avLst/>
          </a:prstGeom>
          <a:gradFill rotWithShape="0">
            <a:gsLst>
              <a:gs pos="0">
                <a:srgbClr val="75bac3"/>
              </a:gs>
              <a:gs pos="100000">
                <a:srgbClr val="568990"/>
              </a:gs>
            </a:gsLst>
            <a:lin ang="5400000"/>
          </a:gradFill>
          <a:ln>
            <a:noFill/>
          </a:ln>
        </p:spPr>
        <p:style>
          <a:lnRef idx="0"/>
          <a:fillRef idx="0"/>
          <a:effectRef idx="0"/>
          <a:fontRef idx="minor"/>
        </p:style>
      </p:sp>
      <p:pic>
        <p:nvPicPr>
          <p:cNvPr id="582" name="Picture 4" descr="Resultat d'imatges de apicad"/>
          <p:cNvPicPr/>
          <p:nvPr/>
        </p:nvPicPr>
        <p:blipFill>
          <a:blip r:embed="rId1"/>
          <a:stretch/>
        </p:blipFill>
        <p:spPr>
          <a:xfrm>
            <a:off x="179280" y="6093000"/>
            <a:ext cx="1116000" cy="657000"/>
          </a:xfrm>
          <a:prstGeom prst="rect">
            <a:avLst/>
          </a:prstGeom>
          <a:ln>
            <a:noFill/>
          </a:ln>
        </p:spPr>
      </p:pic>
      <p:pic>
        <p:nvPicPr>
          <p:cNvPr id="583" name="Picture 5" descr="EU flag-Erasmus+_vect_POS"/>
          <p:cNvPicPr/>
          <p:nvPr/>
        </p:nvPicPr>
        <p:blipFill>
          <a:blip r:embed="rId2"/>
          <a:stretch/>
        </p:blipFill>
        <p:spPr>
          <a:xfrm>
            <a:off x="1403280" y="6237360"/>
            <a:ext cx="1712880" cy="452520"/>
          </a:xfrm>
          <a:prstGeom prst="rect">
            <a:avLst/>
          </a:prstGeom>
          <a:ln>
            <a:noFill/>
          </a:ln>
        </p:spPr>
      </p:pic>
      <p:sp>
        <p:nvSpPr>
          <p:cNvPr id="584" name="CustomShape 4"/>
          <p:cNvSpPr/>
          <p:nvPr/>
        </p:nvSpPr>
        <p:spPr>
          <a:xfrm>
            <a:off x="3635280" y="6381720"/>
            <a:ext cx="5400720" cy="352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ormAutofit/>
          </a:bodyPr>
          <a:p>
            <a:pPr algn="just">
              <a:lnSpc>
                <a:spcPct val="100000"/>
              </a:lnSpc>
            </a:pPr>
            <a:r>
              <a:rPr b="0" lang="fr-FR" sz="900" spc="-1" strike="noStrike">
                <a:solidFill>
                  <a:srgbClr val="000000"/>
                </a:solidFill>
                <a:latin typeface="Arial Narrow"/>
                <a:ea typeface="Arial"/>
              </a:rPr>
              <a:t>Ce projet a été financé avec le soutien de la Commission européenne. Cette publication (communication) n'engage que son auteur et la Commission n'est pas responsable de l'usage qui pourrait être fait des informations qui y sont contenues.</a:t>
            </a:r>
            <a:endParaRPr b="0" lang="fr-FR" sz="900" spc="-1" strike="noStrike">
              <a:solidFill>
                <a:srgbClr val="000000"/>
              </a:solidFill>
              <a:latin typeface="Arial"/>
            </a:endParaRPr>
          </a:p>
        </p:txBody>
      </p:sp>
      <p:pic>
        <p:nvPicPr>
          <p:cNvPr id="585" name="Picture 28" descr="Resultat d'imatges de kotobee"/>
          <p:cNvPicPr/>
          <p:nvPr/>
        </p:nvPicPr>
        <p:blipFill>
          <a:blip r:embed="rId3"/>
          <a:stretch/>
        </p:blipFill>
        <p:spPr>
          <a:xfrm>
            <a:off x="8370720" y="320760"/>
            <a:ext cx="665280" cy="664920"/>
          </a:xfrm>
          <a:prstGeom prst="rect">
            <a:avLst/>
          </a:prstGeom>
          <a:ln>
            <a:noFill/>
          </a:ln>
        </p:spPr>
      </p:pic>
      <p:pic>
        <p:nvPicPr>
          <p:cNvPr id="586" name="Imagen 9" descr=""/>
          <p:cNvPicPr/>
          <p:nvPr/>
        </p:nvPicPr>
        <p:blipFill>
          <a:blip r:embed="rId4"/>
          <a:srcRect l="47637" t="20600" r="23225" b="10802"/>
          <a:stretch/>
        </p:blipFill>
        <p:spPr>
          <a:xfrm>
            <a:off x="1069920" y="1287360"/>
            <a:ext cx="3316320" cy="4392720"/>
          </a:xfrm>
          <a:prstGeom prst="rect">
            <a:avLst/>
          </a:prstGeom>
          <a:ln>
            <a:noFill/>
          </a:ln>
        </p:spPr>
      </p:pic>
      <p:pic>
        <p:nvPicPr>
          <p:cNvPr id="587" name="Imagen 1" descr=""/>
          <p:cNvPicPr/>
          <p:nvPr/>
        </p:nvPicPr>
        <p:blipFill>
          <a:blip r:embed="rId5"/>
          <a:srcRect l="47637" t="19204" r="23225" b="10802"/>
          <a:stretch/>
        </p:blipFill>
        <p:spPr>
          <a:xfrm>
            <a:off x="4390920" y="1233360"/>
            <a:ext cx="3276720" cy="4427640"/>
          </a:xfrm>
          <a:prstGeom prst="rect">
            <a:avLst/>
          </a:prstGeom>
          <a:ln>
            <a:noFill/>
          </a:ln>
        </p:spPr>
      </p:pic>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8" name="CustomShape 1"/>
          <p:cNvSpPr/>
          <p:nvPr/>
        </p:nvSpPr>
        <p:spPr>
          <a:xfrm>
            <a:off x="0" y="-27000"/>
            <a:ext cx="9144000" cy="287280"/>
          </a:xfrm>
          <a:prstGeom prst="rect">
            <a:avLst/>
          </a:prstGeom>
          <a:gradFill rotWithShape="0">
            <a:gsLst>
              <a:gs pos="0">
                <a:srgbClr val="75bac3"/>
              </a:gs>
              <a:gs pos="100000">
                <a:srgbClr val="568990"/>
              </a:gs>
            </a:gsLst>
            <a:lin ang="5400000"/>
          </a:gradFill>
          <a:ln>
            <a:noFill/>
          </a:ln>
        </p:spPr>
        <p:style>
          <a:lnRef idx="0"/>
          <a:fillRef idx="0"/>
          <a:effectRef idx="0"/>
          <a:fontRef idx="minor"/>
        </p:style>
      </p:sp>
      <p:sp>
        <p:nvSpPr>
          <p:cNvPr id="589" name="CustomShape 2"/>
          <p:cNvSpPr/>
          <p:nvPr/>
        </p:nvSpPr>
        <p:spPr>
          <a:xfrm>
            <a:off x="0" y="6021360"/>
            <a:ext cx="9144000" cy="836640"/>
          </a:xfrm>
          <a:prstGeom prst="rect">
            <a:avLst/>
          </a:prstGeom>
          <a:gradFill rotWithShape="0">
            <a:gsLst>
              <a:gs pos="0">
                <a:srgbClr val="75bac3"/>
              </a:gs>
              <a:gs pos="100000">
                <a:srgbClr val="568990"/>
              </a:gs>
            </a:gsLst>
            <a:lin ang="5400000"/>
          </a:gradFill>
          <a:ln>
            <a:noFill/>
          </a:ln>
        </p:spPr>
        <p:style>
          <a:lnRef idx="0"/>
          <a:fillRef idx="0"/>
          <a:effectRef idx="0"/>
          <a:fontRef idx="minor"/>
        </p:style>
      </p:sp>
      <p:pic>
        <p:nvPicPr>
          <p:cNvPr id="590" name="Picture 4" descr="Resultat d'imatges de apicad"/>
          <p:cNvPicPr/>
          <p:nvPr/>
        </p:nvPicPr>
        <p:blipFill>
          <a:blip r:embed="rId1"/>
          <a:stretch/>
        </p:blipFill>
        <p:spPr>
          <a:xfrm>
            <a:off x="179280" y="6093000"/>
            <a:ext cx="1116000" cy="657000"/>
          </a:xfrm>
          <a:prstGeom prst="rect">
            <a:avLst/>
          </a:prstGeom>
          <a:ln>
            <a:noFill/>
          </a:ln>
        </p:spPr>
      </p:pic>
      <p:pic>
        <p:nvPicPr>
          <p:cNvPr id="591" name="Picture 5" descr="EU flag-Erasmus+_vect_POS"/>
          <p:cNvPicPr/>
          <p:nvPr/>
        </p:nvPicPr>
        <p:blipFill>
          <a:blip r:embed="rId2"/>
          <a:stretch/>
        </p:blipFill>
        <p:spPr>
          <a:xfrm>
            <a:off x="1403280" y="6237360"/>
            <a:ext cx="1712880" cy="452520"/>
          </a:xfrm>
          <a:prstGeom prst="rect">
            <a:avLst/>
          </a:prstGeom>
          <a:ln>
            <a:noFill/>
          </a:ln>
        </p:spPr>
      </p:pic>
      <p:sp>
        <p:nvSpPr>
          <p:cNvPr id="592" name="CustomShape 3"/>
          <p:cNvSpPr/>
          <p:nvPr/>
        </p:nvSpPr>
        <p:spPr>
          <a:xfrm>
            <a:off x="3635280" y="6381720"/>
            <a:ext cx="5400720" cy="352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ormAutofit/>
          </a:bodyPr>
          <a:p>
            <a:pPr algn="just">
              <a:lnSpc>
                <a:spcPct val="100000"/>
              </a:lnSpc>
            </a:pPr>
            <a:r>
              <a:rPr b="0" lang="fr-FR" sz="900" spc="-1" strike="noStrike">
                <a:solidFill>
                  <a:srgbClr val="000000"/>
                </a:solidFill>
                <a:latin typeface="Arial Narrow"/>
                <a:ea typeface="Arial"/>
              </a:rPr>
              <a:t>Ce projet a été financé avec le soutien de la Commission européenne. Cette publication (communication) n'engage que son auteur et la Commission n'est pas responsable de l'usage qui pourrait être fait des informations qui y sont contenues.</a:t>
            </a:r>
            <a:endParaRPr b="0" lang="fr-FR" sz="900" spc="-1" strike="noStrike">
              <a:solidFill>
                <a:srgbClr val="000000"/>
              </a:solidFill>
              <a:latin typeface="Arial"/>
            </a:endParaRPr>
          </a:p>
        </p:txBody>
      </p:sp>
      <p:graphicFrame>
        <p:nvGraphicFramePr>
          <p:cNvPr id="593" name="Object 4"/>
          <p:cNvGraphicFramePr/>
          <p:nvPr/>
        </p:nvGraphicFramePr>
        <p:xfrm>
          <a:off x="7956720" y="1268280"/>
          <a:ext cx="237960" cy="432000"/>
        </p:xfrm>
        <a:graphic>
          <a:graphicData uri="http://schemas.openxmlformats.org/presentationml/2006/ole">
            <p:oleObj r:id="rId3" spid="">
              <p:embed/>
              <p:pic>
                <p:nvPicPr>
                  <p:cNvPr id="594" name="Object 8" descr=""/>
                  <p:cNvPicPr/>
                  <p:nvPr/>
                </p:nvPicPr>
                <p:blipFill>
                  <a:blip r:embed="rId4"/>
                  <a:stretch/>
                </p:blipFill>
                <p:spPr>
                  <a:xfrm>
                    <a:off x="7956720" y="1268280"/>
                    <a:ext cx="237960" cy="432000"/>
                  </a:xfrm>
                  <a:prstGeom prst="rect">
                    <a:avLst/>
                  </a:prstGeom>
                  <a:ln>
                    <a:noFill/>
                  </a:ln>
                </p:spPr>
              </p:pic>
            </p:oleObj>
          </a:graphicData>
        </a:graphic>
      </p:graphicFrame>
      <p:graphicFrame>
        <p:nvGraphicFramePr>
          <p:cNvPr id="595" name="Object 5"/>
          <p:cNvGraphicFramePr/>
          <p:nvPr/>
        </p:nvGraphicFramePr>
        <p:xfrm>
          <a:off x="8388360" y="3141720"/>
          <a:ext cx="539640" cy="539640"/>
        </p:xfrm>
        <a:graphic>
          <a:graphicData uri="http://schemas.openxmlformats.org/presentationml/2006/ole">
            <p:oleObj r:id="rId5" spid="">
              <p:embed/>
              <p:pic>
                <p:nvPicPr>
                  <p:cNvPr id="596" name="Object 9" descr=""/>
                  <p:cNvPicPr/>
                  <p:nvPr/>
                </p:nvPicPr>
                <p:blipFill>
                  <a:blip r:embed="rId6"/>
                  <a:stretch/>
                </p:blipFill>
                <p:spPr>
                  <a:xfrm>
                    <a:off x="8388360" y="3141720"/>
                    <a:ext cx="539640" cy="539640"/>
                  </a:xfrm>
                  <a:prstGeom prst="rect">
                    <a:avLst/>
                  </a:prstGeom>
                  <a:ln>
                    <a:noFill/>
                  </a:ln>
                </p:spPr>
              </p:pic>
            </p:oleObj>
          </a:graphicData>
        </a:graphic>
      </p:graphicFrame>
      <p:graphicFrame>
        <p:nvGraphicFramePr>
          <p:cNvPr id="597" name="Object 6"/>
          <p:cNvGraphicFramePr/>
          <p:nvPr/>
        </p:nvGraphicFramePr>
        <p:xfrm>
          <a:off x="8459640" y="404640"/>
          <a:ext cx="505080" cy="503280"/>
        </p:xfrm>
        <a:graphic>
          <a:graphicData uri="http://schemas.openxmlformats.org/presentationml/2006/ole">
            <p:oleObj r:id="rId7" spid="">
              <p:embed/>
              <p:pic>
                <p:nvPicPr>
                  <p:cNvPr id="598" name="Object 10" descr=""/>
                  <p:cNvPicPr/>
                  <p:nvPr/>
                </p:nvPicPr>
                <p:blipFill>
                  <a:blip r:embed="rId8"/>
                  <a:stretch/>
                </p:blipFill>
                <p:spPr>
                  <a:xfrm>
                    <a:off x="8459640" y="404640"/>
                    <a:ext cx="505080" cy="503280"/>
                  </a:xfrm>
                  <a:prstGeom prst="rect">
                    <a:avLst/>
                  </a:prstGeom>
                  <a:ln>
                    <a:noFill/>
                  </a:ln>
                </p:spPr>
              </p:pic>
            </p:oleObj>
          </a:graphicData>
        </a:graphic>
      </p:graphicFrame>
      <p:graphicFrame>
        <p:nvGraphicFramePr>
          <p:cNvPr id="599" name="Object 7"/>
          <p:cNvGraphicFramePr/>
          <p:nvPr/>
        </p:nvGraphicFramePr>
        <p:xfrm>
          <a:off x="7740720" y="3500280"/>
          <a:ext cx="279360" cy="503280"/>
        </p:xfrm>
        <a:graphic>
          <a:graphicData uri="http://schemas.openxmlformats.org/presentationml/2006/ole">
            <p:oleObj r:id="rId9" spid="">
              <p:embed/>
              <p:pic>
                <p:nvPicPr>
                  <p:cNvPr id="600" name="Object 11" descr=""/>
                  <p:cNvPicPr/>
                  <p:nvPr/>
                </p:nvPicPr>
                <p:blipFill>
                  <a:blip r:embed="rId10"/>
                  <a:stretch/>
                </p:blipFill>
                <p:spPr>
                  <a:xfrm>
                    <a:off x="7740720" y="3500280"/>
                    <a:ext cx="279360" cy="503280"/>
                  </a:xfrm>
                  <a:prstGeom prst="rect">
                    <a:avLst/>
                  </a:prstGeom>
                  <a:ln>
                    <a:noFill/>
                  </a:ln>
                </p:spPr>
              </p:pic>
            </p:oleObj>
          </a:graphicData>
        </a:graphic>
      </p:graphicFrame>
      <p:graphicFrame>
        <p:nvGraphicFramePr>
          <p:cNvPr id="601" name="Object 8"/>
          <p:cNvGraphicFramePr/>
          <p:nvPr/>
        </p:nvGraphicFramePr>
        <p:xfrm>
          <a:off x="8532720" y="1773360"/>
          <a:ext cx="432000" cy="433440"/>
        </p:xfrm>
        <a:graphic>
          <a:graphicData uri="http://schemas.openxmlformats.org/presentationml/2006/ole">
            <p:oleObj r:id="rId11" spid="">
              <p:embed/>
              <p:pic>
                <p:nvPicPr>
                  <p:cNvPr id="602" name="Object 12" descr=""/>
                  <p:cNvPicPr/>
                  <p:nvPr/>
                </p:nvPicPr>
                <p:blipFill>
                  <a:blip r:embed="rId12"/>
                  <a:stretch/>
                </p:blipFill>
                <p:spPr>
                  <a:xfrm>
                    <a:off x="8532720" y="1773360"/>
                    <a:ext cx="432000" cy="433440"/>
                  </a:xfrm>
                  <a:prstGeom prst="rect">
                    <a:avLst/>
                  </a:prstGeom>
                  <a:ln>
                    <a:noFill/>
                  </a:ln>
                </p:spPr>
              </p:pic>
            </p:oleObj>
          </a:graphicData>
        </a:graphic>
      </p:graphicFrame>
      <p:sp>
        <p:nvSpPr>
          <p:cNvPr id="603" name="CustomShape 9"/>
          <p:cNvSpPr/>
          <p:nvPr/>
        </p:nvSpPr>
        <p:spPr>
          <a:xfrm>
            <a:off x="250920" y="836640"/>
            <a:ext cx="8569080" cy="1556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1" lang="fr-FR" sz="3200" spc="-1" strike="noStrike">
                <a:solidFill>
                  <a:srgbClr val="14899d"/>
                </a:solidFill>
                <a:latin typeface="Arial Black"/>
                <a:ea typeface="Arial"/>
              </a:rPr>
              <a:t>C’est à vous de créer votre conte interactif!</a:t>
            </a:r>
            <a:endParaRPr b="0" lang="fr-FR" sz="3200" spc="-1" strike="noStrike">
              <a:solidFill>
                <a:srgbClr val="000000"/>
              </a:solidFill>
              <a:latin typeface="Arial"/>
            </a:endParaRPr>
          </a:p>
          <a:p>
            <a:pPr>
              <a:lnSpc>
                <a:spcPct val="100000"/>
              </a:lnSpc>
            </a:pPr>
            <a:r>
              <a:rPr b="0" lang="fr-FR" sz="3200" spc="-1" strike="noStrike">
                <a:solidFill>
                  <a:srgbClr val="31a9a7"/>
                </a:solidFill>
                <a:latin typeface="Arial"/>
                <a:ea typeface="Arial"/>
              </a:rPr>
              <a:t>Merci</a:t>
            </a:r>
            <a:endParaRPr b="0" lang="fr-FR" sz="3200" spc="-1" strike="noStrike">
              <a:solidFill>
                <a:srgbClr val="000000"/>
              </a:solidFill>
              <a:latin typeface="Arial"/>
            </a:endParaRPr>
          </a:p>
        </p:txBody>
      </p:sp>
      <p:pic>
        <p:nvPicPr>
          <p:cNvPr id="604" name="Picture 8" descr="C:\Users\Nuss\OneDrive - CNEAP\Mas Blanc 2017-2018\Lecturio +\Logo Lecturio + definitif\Logo Lecturio def PNG M.jpg"/>
          <p:cNvPicPr/>
          <p:nvPr/>
        </p:nvPicPr>
        <p:blipFill>
          <a:blip r:embed="rId13"/>
          <a:stretch/>
        </p:blipFill>
        <p:spPr>
          <a:xfrm>
            <a:off x="7951680" y="5013360"/>
            <a:ext cx="911160" cy="1008000"/>
          </a:xfrm>
          <a:prstGeom prst="rect">
            <a:avLst/>
          </a:prstGeom>
          <a:ln>
            <a:noFill/>
          </a:ln>
        </p:spPr>
      </p:pic>
      <p:pic>
        <p:nvPicPr>
          <p:cNvPr id="605" name="15 Imagen" descr="Resultat d'imatges de Université de corse pascal paoli png"/>
          <p:cNvPicPr/>
          <p:nvPr/>
        </p:nvPicPr>
        <p:blipFill>
          <a:blip r:embed="rId14"/>
          <a:stretch/>
        </p:blipFill>
        <p:spPr>
          <a:xfrm>
            <a:off x="6372360" y="3132000"/>
            <a:ext cx="1109520" cy="847800"/>
          </a:xfrm>
          <a:prstGeom prst="rect">
            <a:avLst/>
          </a:prstGeom>
          <a:ln>
            <a:noFill/>
          </a:ln>
        </p:spPr>
      </p:pic>
      <p:pic>
        <p:nvPicPr>
          <p:cNvPr id="606" name="16 Imagen" descr="logo-mas-blanc-quadri"/>
          <p:cNvPicPr/>
          <p:nvPr/>
        </p:nvPicPr>
        <p:blipFill>
          <a:blip r:embed="rId15"/>
          <a:stretch/>
        </p:blipFill>
        <p:spPr>
          <a:xfrm>
            <a:off x="3780000" y="5013360"/>
            <a:ext cx="1584000" cy="766800"/>
          </a:xfrm>
          <a:prstGeom prst="rect">
            <a:avLst/>
          </a:prstGeom>
          <a:ln>
            <a:noFill/>
          </a:ln>
        </p:spPr>
      </p:pic>
      <p:pic>
        <p:nvPicPr>
          <p:cNvPr id="607" name="18 Imagen" descr="logo_roma3_blu1"/>
          <p:cNvPicPr/>
          <p:nvPr/>
        </p:nvPicPr>
        <p:blipFill>
          <a:blip r:embed="rId16"/>
          <a:srcRect l="0" t="0" r="0" b="11801"/>
          <a:stretch/>
        </p:blipFill>
        <p:spPr>
          <a:xfrm>
            <a:off x="6372360" y="4219560"/>
            <a:ext cx="1368360" cy="793800"/>
          </a:xfrm>
          <a:prstGeom prst="rect">
            <a:avLst/>
          </a:prstGeom>
          <a:ln>
            <a:noFill/>
          </a:ln>
        </p:spPr>
      </p:pic>
      <p:pic>
        <p:nvPicPr>
          <p:cNvPr id="608" name="19 Imagen" descr="Resultat d'imatges de université du saar png"/>
          <p:cNvPicPr/>
          <p:nvPr/>
        </p:nvPicPr>
        <p:blipFill>
          <a:blip r:embed="rId17"/>
          <a:srcRect l="0" t="27983" r="0" b="28195"/>
          <a:stretch/>
        </p:blipFill>
        <p:spPr>
          <a:xfrm>
            <a:off x="3780000" y="4081320"/>
            <a:ext cx="1672920" cy="817560"/>
          </a:xfrm>
          <a:prstGeom prst="rect">
            <a:avLst/>
          </a:prstGeom>
          <a:ln>
            <a:noFill/>
          </a:ln>
        </p:spPr>
      </p:pic>
      <p:pic>
        <p:nvPicPr>
          <p:cNvPr id="609" name="20 Imagen" descr="Resultat d'imatges de universitat de barcelona png"/>
          <p:cNvPicPr/>
          <p:nvPr/>
        </p:nvPicPr>
        <p:blipFill>
          <a:blip r:embed="rId18"/>
          <a:srcRect l="0" t="7415" r="0" b="7283"/>
          <a:stretch/>
        </p:blipFill>
        <p:spPr>
          <a:xfrm>
            <a:off x="3641760" y="2367000"/>
            <a:ext cx="2346120" cy="739800"/>
          </a:xfrm>
          <a:prstGeom prst="rect">
            <a:avLst/>
          </a:prstGeom>
          <a:ln>
            <a:noFill/>
          </a:ln>
        </p:spPr>
      </p:pic>
      <p:pic>
        <p:nvPicPr>
          <p:cNvPr id="610" name="21 Imagen" descr="Resultat d'imatges de universita del salento png"/>
          <p:cNvPicPr/>
          <p:nvPr/>
        </p:nvPicPr>
        <p:blipFill>
          <a:blip r:embed="rId19"/>
          <a:stretch/>
        </p:blipFill>
        <p:spPr>
          <a:xfrm>
            <a:off x="3780000" y="3201840"/>
            <a:ext cx="2184120" cy="765360"/>
          </a:xfrm>
          <a:prstGeom prst="rect">
            <a:avLst/>
          </a:prstGeom>
          <a:ln>
            <a:noFill/>
          </a:ln>
        </p:spPr>
      </p:pic>
      <p:pic>
        <p:nvPicPr>
          <p:cNvPr id="611" name="22 Imagen" descr="EU flag-Erasmus+_vect_POS"/>
          <p:cNvPicPr/>
          <p:nvPr/>
        </p:nvPicPr>
        <p:blipFill>
          <a:blip r:embed="rId20"/>
          <a:stretch/>
        </p:blipFill>
        <p:spPr>
          <a:xfrm>
            <a:off x="395280" y="5084640"/>
            <a:ext cx="2816280" cy="792360"/>
          </a:xfrm>
          <a:prstGeom prst="rect">
            <a:avLst/>
          </a:prstGeom>
          <a:ln>
            <a:noFill/>
          </a:ln>
        </p:spPr>
      </p:pic>
      <p:pic>
        <p:nvPicPr>
          <p:cNvPr id="612" name="23 Imagen" descr="Resultat d'imatges de apicad"/>
          <p:cNvPicPr/>
          <p:nvPr/>
        </p:nvPicPr>
        <p:blipFill>
          <a:blip r:embed="rId21"/>
          <a:stretch/>
        </p:blipFill>
        <p:spPr>
          <a:xfrm>
            <a:off x="468360" y="2925720"/>
            <a:ext cx="2849400" cy="1727280"/>
          </a:xfrm>
          <a:prstGeom prst="rect">
            <a:avLst/>
          </a:prstGeom>
          <a:ln>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7" name="CustomShape 1"/>
          <p:cNvSpPr/>
          <p:nvPr/>
        </p:nvSpPr>
        <p:spPr>
          <a:xfrm>
            <a:off x="0" y="-27000"/>
            <a:ext cx="9144000" cy="287280"/>
          </a:xfrm>
          <a:prstGeom prst="rect">
            <a:avLst/>
          </a:prstGeom>
          <a:gradFill rotWithShape="0">
            <a:gsLst>
              <a:gs pos="0">
                <a:srgbClr val="75bac3"/>
              </a:gs>
              <a:gs pos="100000">
                <a:srgbClr val="568990"/>
              </a:gs>
            </a:gsLst>
            <a:lin ang="5400000"/>
          </a:gradFill>
          <a:ln>
            <a:noFill/>
          </a:ln>
        </p:spPr>
        <p:style>
          <a:lnRef idx="0"/>
          <a:fillRef idx="0"/>
          <a:effectRef idx="0"/>
          <a:fontRef idx="minor"/>
        </p:style>
      </p:sp>
      <p:graphicFrame>
        <p:nvGraphicFramePr>
          <p:cNvPr id="108" name="Object 2"/>
          <p:cNvGraphicFramePr/>
          <p:nvPr/>
        </p:nvGraphicFramePr>
        <p:xfrm>
          <a:off x="7956720" y="1268280"/>
          <a:ext cx="237960" cy="432000"/>
        </p:xfrm>
        <a:graphic>
          <a:graphicData uri="http://schemas.openxmlformats.org/presentationml/2006/ole">
            <p:oleObj r:id="rId1" spid="">
              <p:embed/>
              <p:pic>
                <p:nvPicPr>
                  <p:cNvPr id="109" name="Object 8" descr=""/>
                  <p:cNvPicPr/>
                  <p:nvPr/>
                </p:nvPicPr>
                <p:blipFill>
                  <a:blip r:embed="rId2"/>
                  <a:stretch/>
                </p:blipFill>
                <p:spPr>
                  <a:xfrm>
                    <a:off x="7956720" y="1268280"/>
                    <a:ext cx="237960" cy="432000"/>
                  </a:xfrm>
                  <a:prstGeom prst="rect">
                    <a:avLst/>
                  </a:prstGeom>
                  <a:ln>
                    <a:noFill/>
                  </a:ln>
                </p:spPr>
              </p:pic>
            </p:oleObj>
          </a:graphicData>
        </a:graphic>
      </p:graphicFrame>
      <p:graphicFrame>
        <p:nvGraphicFramePr>
          <p:cNvPr id="110" name="Object 3"/>
          <p:cNvGraphicFramePr/>
          <p:nvPr/>
        </p:nvGraphicFramePr>
        <p:xfrm>
          <a:off x="8388360" y="3141720"/>
          <a:ext cx="539640" cy="539640"/>
        </p:xfrm>
        <a:graphic>
          <a:graphicData uri="http://schemas.openxmlformats.org/presentationml/2006/ole">
            <p:oleObj r:id="rId3" spid="">
              <p:embed/>
              <p:pic>
                <p:nvPicPr>
                  <p:cNvPr id="111" name="Object 9" descr=""/>
                  <p:cNvPicPr/>
                  <p:nvPr/>
                </p:nvPicPr>
                <p:blipFill>
                  <a:blip r:embed="rId4"/>
                  <a:stretch/>
                </p:blipFill>
                <p:spPr>
                  <a:xfrm>
                    <a:off x="8388360" y="3141720"/>
                    <a:ext cx="539640" cy="539640"/>
                  </a:xfrm>
                  <a:prstGeom prst="rect">
                    <a:avLst/>
                  </a:prstGeom>
                  <a:ln>
                    <a:noFill/>
                  </a:ln>
                </p:spPr>
              </p:pic>
            </p:oleObj>
          </a:graphicData>
        </a:graphic>
      </p:graphicFrame>
      <p:graphicFrame>
        <p:nvGraphicFramePr>
          <p:cNvPr id="112" name="Object 4"/>
          <p:cNvGraphicFramePr/>
          <p:nvPr/>
        </p:nvGraphicFramePr>
        <p:xfrm>
          <a:off x="8459640" y="404640"/>
          <a:ext cx="505080" cy="503280"/>
        </p:xfrm>
        <a:graphic>
          <a:graphicData uri="http://schemas.openxmlformats.org/presentationml/2006/ole">
            <p:oleObj r:id="rId5" spid="">
              <p:embed/>
              <p:pic>
                <p:nvPicPr>
                  <p:cNvPr id="113" name="Object 10" descr=""/>
                  <p:cNvPicPr/>
                  <p:nvPr/>
                </p:nvPicPr>
                <p:blipFill>
                  <a:blip r:embed="rId6"/>
                  <a:stretch/>
                </p:blipFill>
                <p:spPr>
                  <a:xfrm>
                    <a:off x="8459640" y="404640"/>
                    <a:ext cx="505080" cy="503280"/>
                  </a:xfrm>
                  <a:prstGeom prst="rect">
                    <a:avLst/>
                  </a:prstGeom>
                  <a:ln>
                    <a:noFill/>
                  </a:ln>
                </p:spPr>
              </p:pic>
            </p:oleObj>
          </a:graphicData>
        </a:graphic>
      </p:graphicFrame>
      <p:graphicFrame>
        <p:nvGraphicFramePr>
          <p:cNvPr id="114" name="Object 5"/>
          <p:cNvGraphicFramePr/>
          <p:nvPr/>
        </p:nvGraphicFramePr>
        <p:xfrm>
          <a:off x="7740720" y="3500280"/>
          <a:ext cx="279360" cy="503280"/>
        </p:xfrm>
        <a:graphic>
          <a:graphicData uri="http://schemas.openxmlformats.org/presentationml/2006/ole">
            <p:oleObj r:id="rId7" spid="">
              <p:embed/>
              <p:pic>
                <p:nvPicPr>
                  <p:cNvPr id="115" name="Object 11" descr=""/>
                  <p:cNvPicPr/>
                  <p:nvPr/>
                </p:nvPicPr>
                <p:blipFill>
                  <a:blip r:embed="rId8"/>
                  <a:stretch/>
                </p:blipFill>
                <p:spPr>
                  <a:xfrm>
                    <a:off x="7740720" y="3500280"/>
                    <a:ext cx="279360" cy="503280"/>
                  </a:xfrm>
                  <a:prstGeom prst="rect">
                    <a:avLst/>
                  </a:prstGeom>
                  <a:ln>
                    <a:noFill/>
                  </a:ln>
                </p:spPr>
              </p:pic>
            </p:oleObj>
          </a:graphicData>
        </a:graphic>
      </p:graphicFrame>
      <p:graphicFrame>
        <p:nvGraphicFramePr>
          <p:cNvPr id="116" name="Object 6"/>
          <p:cNvGraphicFramePr/>
          <p:nvPr/>
        </p:nvGraphicFramePr>
        <p:xfrm>
          <a:off x="8532720" y="1773360"/>
          <a:ext cx="432000" cy="433440"/>
        </p:xfrm>
        <a:graphic>
          <a:graphicData uri="http://schemas.openxmlformats.org/presentationml/2006/ole">
            <p:oleObj r:id="rId9" spid="">
              <p:embed/>
              <p:pic>
                <p:nvPicPr>
                  <p:cNvPr id="117" name="Object 12" descr=""/>
                  <p:cNvPicPr/>
                  <p:nvPr/>
                </p:nvPicPr>
                <p:blipFill>
                  <a:blip r:embed="rId10"/>
                  <a:stretch/>
                </p:blipFill>
                <p:spPr>
                  <a:xfrm>
                    <a:off x="8532720" y="1773360"/>
                    <a:ext cx="432000" cy="433440"/>
                  </a:xfrm>
                  <a:prstGeom prst="rect">
                    <a:avLst/>
                  </a:prstGeom>
                  <a:ln>
                    <a:noFill/>
                  </a:ln>
                </p:spPr>
              </p:pic>
            </p:oleObj>
          </a:graphicData>
        </a:graphic>
      </p:graphicFrame>
      <p:sp>
        <p:nvSpPr>
          <p:cNvPr id="118" name="CustomShape 7"/>
          <p:cNvSpPr/>
          <p:nvPr/>
        </p:nvSpPr>
        <p:spPr>
          <a:xfrm>
            <a:off x="250920" y="836640"/>
            <a:ext cx="7993080" cy="5814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3200" spc="-1" strike="noStrike">
                <a:solidFill>
                  <a:srgbClr val="75a6ce"/>
                </a:solidFill>
                <a:latin typeface="Arial"/>
                <a:ea typeface="Arial"/>
              </a:rPr>
              <a:t>Les fichiers</a:t>
            </a:r>
            <a:endParaRPr b="0" lang="fr-FR" sz="3200" spc="-1" strike="noStrike">
              <a:solidFill>
                <a:srgbClr val="000000"/>
              </a:solidFill>
              <a:latin typeface="Arial"/>
            </a:endParaRPr>
          </a:p>
        </p:txBody>
      </p:sp>
      <p:pic>
        <p:nvPicPr>
          <p:cNvPr id="119" name="Picture 8" descr="C:\Users\Nuss\OneDrive - CNEAP\Mas Blanc 2017-2018\Lecturio +\Logo Lecturio + definitif\Logo Lecturio def PNG M.jpg"/>
          <p:cNvPicPr/>
          <p:nvPr/>
        </p:nvPicPr>
        <p:blipFill>
          <a:blip r:embed="rId11"/>
          <a:stretch/>
        </p:blipFill>
        <p:spPr>
          <a:xfrm>
            <a:off x="7740720" y="4780080"/>
            <a:ext cx="1122120" cy="1241280"/>
          </a:xfrm>
          <a:prstGeom prst="rect">
            <a:avLst/>
          </a:prstGeom>
          <a:ln>
            <a:noFill/>
          </a:ln>
        </p:spPr>
      </p:pic>
      <p:sp>
        <p:nvSpPr>
          <p:cNvPr id="120" name="CustomShape 8"/>
          <p:cNvSpPr/>
          <p:nvPr/>
        </p:nvSpPr>
        <p:spPr>
          <a:xfrm>
            <a:off x="0" y="6021360"/>
            <a:ext cx="9144000" cy="836640"/>
          </a:xfrm>
          <a:prstGeom prst="rect">
            <a:avLst/>
          </a:prstGeom>
          <a:gradFill rotWithShape="0">
            <a:gsLst>
              <a:gs pos="0">
                <a:srgbClr val="75bac3"/>
              </a:gs>
              <a:gs pos="100000">
                <a:srgbClr val="568990"/>
              </a:gs>
            </a:gsLst>
            <a:lin ang="5400000"/>
          </a:gradFill>
          <a:ln>
            <a:noFill/>
          </a:ln>
        </p:spPr>
        <p:style>
          <a:lnRef idx="0"/>
          <a:fillRef idx="0"/>
          <a:effectRef idx="0"/>
          <a:fontRef idx="minor"/>
        </p:style>
      </p:sp>
      <p:pic>
        <p:nvPicPr>
          <p:cNvPr id="121" name="Picture 4" descr="Resultat d'imatges de apicad"/>
          <p:cNvPicPr/>
          <p:nvPr/>
        </p:nvPicPr>
        <p:blipFill>
          <a:blip r:embed="rId12"/>
          <a:stretch/>
        </p:blipFill>
        <p:spPr>
          <a:xfrm>
            <a:off x="179280" y="6093000"/>
            <a:ext cx="1116000" cy="657000"/>
          </a:xfrm>
          <a:prstGeom prst="rect">
            <a:avLst/>
          </a:prstGeom>
          <a:ln>
            <a:noFill/>
          </a:ln>
        </p:spPr>
      </p:pic>
      <p:pic>
        <p:nvPicPr>
          <p:cNvPr id="122" name="Picture 5" descr="EU flag-Erasmus+_vect_POS"/>
          <p:cNvPicPr/>
          <p:nvPr/>
        </p:nvPicPr>
        <p:blipFill>
          <a:blip r:embed="rId13"/>
          <a:stretch/>
        </p:blipFill>
        <p:spPr>
          <a:xfrm>
            <a:off x="1403280" y="6237360"/>
            <a:ext cx="1712880" cy="452520"/>
          </a:xfrm>
          <a:prstGeom prst="rect">
            <a:avLst/>
          </a:prstGeom>
          <a:ln>
            <a:noFill/>
          </a:ln>
        </p:spPr>
      </p:pic>
      <p:sp>
        <p:nvSpPr>
          <p:cNvPr id="123" name="CustomShape 9"/>
          <p:cNvSpPr/>
          <p:nvPr/>
        </p:nvSpPr>
        <p:spPr>
          <a:xfrm>
            <a:off x="3635280" y="6381720"/>
            <a:ext cx="5400720" cy="352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ormAutofit/>
          </a:bodyPr>
          <a:p>
            <a:pPr algn="just">
              <a:lnSpc>
                <a:spcPct val="100000"/>
              </a:lnSpc>
            </a:pPr>
            <a:r>
              <a:rPr b="0" lang="fr-FR" sz="900" spc="-1" strike="noStrike">
                <a:solidFill>
                  <a:srgbClr val="000000"/>
                </a:solidFill>
                <a:latin typeface="Arial Narrow"/>
                <a:ea typeface="Arial"/>
              </a:rPr>
              <a:t>Ce projet a été financé avec le soutien de la Commission européenne. Cette publication (communication) n'engage que son auteur et la Commission n'est pas responsable de l'usage qui pourrait être fait des informations qui y sont contenues.</a:t>
            </a:r>
            <a:endParaRPr b="0" lang="fr-FR" sz="900" spc="-1" strike="noStrike">
              <a:solidFill>
                <a:srgbClr val="000000"/>
              </a:solidFill>
              <a:latin typeface="Arial"/>
            </a:endParaRPr>
          </a:p>
        </p:txBody>
      </p:sp>
      <p:sp>
        <p:nvSpPr>
          <p:cNvPr id="124" name="CustomShape 10"/>
          <p:cNvSpPr/>
          <p:nvPr/>
        </p:nvSpPr>
        <p:spPr>
          <a:xfrm>
            <a:off x="169920" y="1557360"/>
            <a:ext cx="8209080" cy="45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gn="just">
              <a:lnSpc>
                <a:spcPct val="100000"/>
              </a:lnSpc>
              <a:buClr>
                <a:srgbClr val="14899d"/>
              </a:buClr>
              <a:buFont typeface="Wingdings" charset="2"/>
              <a:buChar char=""/>
            </a:pPr>
            <a:r>
              <a:rPr b="0" lang="es-ES_tradnl" sz="2400" spc="-1" strike="noStrike">
                <a:solidFill>
                  <a:srgbClr val="000000"/>
                </a:solidFill>
                <a:latin typeface="Arial"/>
                <a:ea typeface="Arial"/>
              </a:rPr>
              <a:t> </a:t>
            </a:r>
            <a:r>
              <a:rPr b="0" lang="es-ES_tradnl" sz="2400" spc="-1" strike="noStrike">
                <a:solidFill>
                  <a:srgbClr val="000000"/>
                </a:solidFill>
                <a:latin typeface="Arial"/>
                <a:ea typeface="Arial"/>
              </a:rPr>
              <a:t>Le </a:t>
            </a:r>
            <a:r>
              <a:rPr b="1" lang="es-ES_tradnl" sz="2400" spc="-1" strike="noStrike">
                <a:solidFill>
                  <a:srgbClr val="000000"/>
                </a:solidFill>
                <a:latin typeface="Arial"/>
                <a:ea typeface="Arial"/>
              </a:rPr>
              <a:t>texte</a:t>
            </a:r>
            <a:r>
              <a:rPr b="0" lang="es-ES_tradnl" sz="2400" spc="-1" strike="noStrike">
                <a:solidFill>
                  <a:srgbClr val="000000"/>
                </a:solidFill>
                <a:latin typeface="Arial"/>
                <a:ea typeface="Arial"/>
              </a:rPr>
              <a:t> en plusieurs langues divisé par chapitres.</a:t>
            </a:r>
            <a:endParaRPr b="0" lang="fr-FR" sz="2400" spc="-1" strike="noStrike">
              <a:solidFill>
                <a:srgbClr val="000000"/>
              </a:solidFill>
              <a:latin typeface="Arial"/>
            </a:endParaRPr>
          </a:p>
        </p:txBody>
      </p:sp>
      <p:sp>
        <p:nvSpPr>
          <p:cNvPr id="125" name="CustomShape 11"/>
          <p:cNvSpPr/>
          <p:nvPr/>
        </p:nvSpPr>
        <p:spPr>
          <a:xfrm>
            <a:off x="157320" y="2170080"/>
            <a:ext cx="8297640" cy="45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buClr>
                <a:srgbClr val="14899d"/>
              </a:buClr>
              <a:buFont typeface="Wingdings" charset="2"/>
              <a:buChar char=""/>
            </a:pPr>
            <a:r>
              <a:rPr b="0" lang="es-ES_tradnl" sz="2400" spc="-1" strike="noStrike">
                <a:solidFill>
                  <a:srgbClr val="000000"/>
                </a:solidFill>
                <a:latin typeface="Arial"/>
                <a:ea typeface="Arial"/>
              </a:rPr>
              <a:t> </a:t>
            </a:r>
            <a:r>
              <a:rPr b="0" lang="es-ES_tradnl" sz="2400" spc="-1" strike="noStrike">
                <a:solidFill>
                  <a:srgbClr val="000000"/>
                </a:solidFill>
                <a:latin typeface="Arial"/>
                <a:ea typeface="Arial"/>
              </a:rPr>
              <a:t>Utilisation de la </a:t>
            </a:r>
            <a:r>
              <a:rPr b="1" lang="es-ES_tradnl" sz="2400" spc="-1" strike="noStrike">
                <a:solidFill>
                  <a:srgbClr val="000000"/>
                </a:solidFill>
                <a:latin typeface="Arial"/>
                <a:ea typeface="Arial"/>
              </a:rPr>
              <a:t>pólice Opendyslexic</a:t>
            </a:r>
            <a:endParaRPr b="0" lang="fr-FR" sz="2400" spc="-1" strike="noStrike">
              <a:solidFill>
                <a:srgbClr val="000000"/>
              </a:solidFill>
              <a:latin typeface="Arial"/>
            </a:endParaRPr>
          </a:p>
        </p:txBody>
      </p:sp>
      <p:pic>
        <p:nvPicPr>
          <p:cNvPr id="126" name="Picture 2" descr="Resultat d'imatges de police opendyslexic"/>
          <p:cNvPicPr/>
          <p:nvPr/>
        </p:nvPicPr>
        <p:blipFill>
          <a:blip r:embed="rId14"/>
          <a:srcRect l="5802" t="12819" r="7638" b="14529"/>
          <a:stretch/>
        </p:blipFill>
        <p:spPr>
          <a:xfrm>
            <a:off x="1908000" y="2943360"/>
            <a:ext cx="4896000" cy="2954160"/>
          </a:xfrm>
          <a:prstGeom prst="rect">
            <a:avLst/>
          </a:prstGeom>
          <a:ln>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7" name="CustomShape 1"/>
          <p:cNvSpPr/>
          <p:nvPr/>
        </p:nvSpPr>
        <p:spPr>
          <a:xfrm>
            <a:off x="0" y="-27000"/>
            <a:ext cx="9144000" cy="287280"/>
          </a:xfrm>
          <a:prstGeom prst="rect">
            <a:avLst/>
          </a:prstGeom>
          <a:gradFill rotWithShape="0">
            <a:gsLst>
              <a:gs pos="0">
                <a:srgbClr val="75bac3"/>
              </a:gs>
              <a:gs pos="100000">
                <a:srgbClr val="568990"/>
              </a:gs>
            </a:gsLst>
            <a:lin ang="5400000"/>
          </a:gradFill>
          <a:ln>
            <a:noFill/>
          </a:ln>
        </p:spPr>
        <p:style>
          <a:lnRef idx="0"/>
          <a:fillRef idx="0"/>
          <a:effectRef idx="0"/>
          <a:fontRef idx="minor"/>
        </p:style>
      </p:sp>
      <p:graphicFrame>
        <p:nvGraphicFramePr>
          <p:cNvPr id="128" name="Object 2"/>
          <p:cNvGraphicFramePr/>
          <p:nvPr/>
        </p:nvGraphicFramePr>
        <p:xfrm>
          <a:off x="7956720" y="1268280"/>
          <a:ext cx="237960" cy="432000"/>
        </p:xfrm>
        <a:graphic>
          <a:graphicData uri="http://schemas.openxmlformats.org/presentationml/2006/ole">
            <p:oleObj r:id="rId1" spid="">
              <p:embed/>
              <p:pic>
                <p:nvPicPr>
                  <p:cNvPr id="129" name="Object 8" descr=""/>
                  <p:cNvPicPr/>
                  <p:nvPr/>
                </p:nvPicPr>
                <p:blipFill>
                  <a:blip r:embed="rId2"/>
                  <a:stretch/>
                </p:blipFill>
                <p:spPr>
                  <a:xfrm>
                    <a:off x="7956720" y="1268280"/>
                    <a:ext cx="237960" cy="432000"/>
                  </a:xfrm>
                  <a:prstGeom prst="rect">
                    <a:avLst/>
                  </a:prstGeom>
                  <a:ln>
                    <a:noFill/>
                  </a:ln>
                </p:spPr>
              </p:pic>
            </p:oleObj>
          </a:graphicData>
        </a:graphic>
      </p:graphicFrame>
      <p:graphicFrame>
        <p:nvGraphicFramePr>
          <p:cNvPr id="130" name="Object 3"/>
          <p:cNvGraphicFramePr/>
          <p:nvPr/>
        </p:nvGraphicFramePr>
        <p:xfrm>
          <a:off x="8388360" y="3141720"/>
          <a:ext cx="539640" cy="539640"/>
        </p:xfrm>
        <a:graphic>
          <a:graphicData uri="http://schemas.openxmlformats.org/presentationml/2006/ole">
            <p:oleObj r:id="rId3" spid="">
              <p:embed/>
              <p:pic>
                <p:nvPicPr>
                  <p:cNvPr id="131" name="Object 9" descr=""/>
                  <p:cNvPicPr/>
                  <p:nvPr/>
                </p:nvPicPr>
                <p:blipFill>
                  <a:blip r:embed="rId4"/>
                  <a:stretch/>
                </p:blipFill>
                <p:spPr>
                  <a:xfrm>
                    <a:off x="8388360" y="3141720"/>
                    <a:ext cx="539640" cy="539640"/>
                  </a:xfrm>
                  <a:prstGeom prst="rect">
                    <a:avLst/>
                  </a:prstGeom>
                  <a:ln>
                    <a:noFill/>
                  </a:ln>
                </p:spPr>
              </p:pic>
            </p:oleObj>
          </a:graphicData>
        </a:graphic>
      </p:graphicFrame>
      <p:graphicFrame>
        <p:nvGraphicFramePr>
          <p:cNvPr id="132" name="Object 4"/>
          <p:cNvGraphicFramePr/>
          <p:nvPr/>
        </p:nvGraphicFramePr>
        <p:xfrm>
          <a:off x="8459640" y="404640"/>
          <a:ext cx="505080" cy="503280"/>
        </p:xfrm>
        <a:graphic>
          <a:graphicData uri="http://schemas.openxmlformats.org/presentationml/2006/ole">
            <p:oleObj r:id="rId5" spid="">
              <p:embed/>
              <p:pic>
                <p:nvPicPr>
                  <p:cNvPr id="133" name="Object 10" descr=""/>
                  <p:cNvPicPr/>
                  <p:nvPr/>
                </p:nvPicPr>
                <p:blipFill>
                  <a:blip r:embed="rId6"/>
                  <a:stretch/>
                </p:blipFill>
                <p:spPr>
                  <a:xfrm>
                    <a:off x="8459640" y="404640"/>
                    <a:ext cx="505080" cy="503280"/>
                  </a:xfrm>
                  <a:prstGeom prst="rect">
                    <a:avLst/>
                  </a:prstGeom>
                  <a:ln>
                    <a:noFill/>
                  </a:ln>
                </p:spPr>
              </p:pic>
            </p:oleObj>
          </a:graphicData>
        </a:graphic>
      </p:graphicFrame>
      <p:graphicFrame>
        <p:nvGraphicFramePr>
          <p:cNvPr id="134" name="Object 5"/>
          <p:cNvGraphicFramePr/>
          <p:nvPr/>
        </p:nvGraphicFramePr>
        <p:xfrm>
          <a:off x="7740720" y="3500280"/>
          <a:ext cx="279360" cy="503280"/>
        </p:xfrm>
        <a:graphic>
          <a:graphicData uri="http://schemas.openxmlformats.org/presentationml/2006/ole">
            <p:oleObj r:id="rId7" spid="">
              <p:embed/>
              <p:pic>
                <p:nvPicPr>
                  <p:cNvPr id="135" name="Object 11" descr=""/>
                  <p:cNvPicPr/>
                  <p:nvPr/>
                </p:nvPicPr>
                <p:blipFill>
                  <a:blip r:embed="rId8"/>
                  <a:stretch/>
                </p:blipFill>
                <p:spPr>
                  <a:xfrm>
                    <a:off x="7740720" y="3500280"/>
                    <a:ext cx="279360" cy="503280"/>
                  </a:xfrm>
                  <a:prstGeom prst="rect">
                    <a:avLst/>
                  </a:prstGeom>
                  <a:ln>
                    <a:noFill/>
                  </a:ln>
                </p:spPr>
              </p:pic>
            </p:oleObj>
          </a:graphicData>
        </a:graphic>
      </p:graphicFrame>
      <p:graphicFrame>
        <p:nvGraphicFramePr>
          <p:cNvPr id="136" name="Object 6"/>
          <p:cNvGraphicFramePr/>
          <p:nvPr/>
        </p:nvGraphicFramePr>
        <p:xfrm>
          <a:off x="8532720" y="1773360"/>
          <a:ext cx="432000" cy="433440"/>
        </p:xfrm>
        <a:graphic>
          <a:graphicData uri="http://schemas.openxmlformats.org/presentationml/2006/ole">
            <p:oleObj r:id="rId9" spid="">
              <p:embed/>
              <p:pic>
                <p:nvPicPr>
                  <p:cNvPr id="137" name="Object 12" descr=""/>
                  <p:cNvPicPr/>
                  <p:nvPr/>
                </p:nvPicPr>
                <p:blipFill>
                  <a:blip r:embed="rId10"/>
                  <a:stretch/>
                </p:blipFill>
                <p:spPr>
                  <a:xfrm>
                    <a:off x="8532720" y="1773360"/>
                    <a:ext cx="432000" cy="433440"/>
                  </a:xfrm>
                  <a:prstGeom prst="rect">
                    <a:avLst/>
                  </a:prstGeom>
                  <a:ln>
                    <a:noFill/>
                  </a:ln>
                </p:spPr>
              </p:pic>
            </p:oleObj>
          </a:graphicData>
        </a:graphic>
      </p:graphicFrame>
      <p:sp>
        <p:nvSpPr>
          <p:cNvPr id="138" name="CustomShape 7"/>
          <p:cNvSpPr/>
          <p:nvPr/>
        </p:nvSpPr>
        <p:spPr>
          <a:xfrm>
            <a:off x="250920" y="404640"/>
            <a:ext cx="7993080" cy="5814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3200" spc="-1" strike="noStrike">
                <a:solidFill>
                  <a:srgbClr val="75a6ce"/>
                </a:solidFill>
                <a:latin typeface="Arial"/>
                <a:ea typeface="Arial"/>
              </a:rPr>
              <a:t>Les fichiers</a:t>
            </a:r>
            <a:endParaRPr b="0" lang="fr-FR" sz="3200" spc="-1" strike="noStrike">
              <a:solidFill>
                <a:srgbClr val="000000"/>
              </a:solidFill>
              <a:latin typeface="Arial"/>
            </a:endParaRPr>
          </a:p>
        </p:txBody>
      </p:sp>
      <p:pic>
        <p:nvPicPr>
          <p:cNvPr id="139" name="Picture 8" descr="C:\Users\Nuss\OneDrive - CNEAP\Mas Blanc 2017-2018\Lecturio +\Logo Lecturio + definitif\Logo Lecturio def PNG M.jpg"/>
          <p:cNvPicPr/>
          <p:nvPr/>
        </p:nvPicPr>
        <p:blipFill>
          <a:blip r:embed="rId11"/>
          <a:stretch/>
        </p:blipFill>
        <p:spPr>
          <a:xfrm>
            <a:off x="7740720" y="4780080"/>
            <a:ext cx="1122120" cy="1241280"/>
          </a:xfrm>
          <a:prstGeom prst="rect">
            <a:avLst/>
          </a:prstGeom>
          <a:ln>
            <a:noFill/>
          </a:ln>
        </p:spPr>
      </p:pic>
      <p:sp>
        <p:nvSpPr>
          <p:cNvPr id="140" name="CustomShape 8"/>
          <p:cNvSpPr/>
          <p:nvPr/>
        </p:nvSpPr>
        <p:spPr>
          <a:xfrm>
            <a:off x="0" y="6021360"/>
            <a:ext cx="9144000" cy="836640"/>
          </a:xfrm>
          <a:prstGeom prst="rect">
            <a:avLst/>
          </a:prstGeom>
          <a:gradFill rotWithShape="0">
            <a:gsLst>
              <a:gs pos="0">
                <a:srgbClr val="75bac3"/>
              </a:gs>
              <a:gs pos="100000">
                <a:srgbClr val="568990"/>
              </a:gs>
            </a:gsLst>
            <a:lin ang="5400000"/>
          </a:gradFill>
          <a:ln>
            <a:noFill/>
          </a:ln>
        </p:spPr>
        <p:style>
          <a:lnRef idx="0"/>
          <a:fillRef idx="0"/>
          <a:effectRef idx="0"/>
          <a:fontRef idx="minor"/>
        </p:style>
      </p:sp>
      <p:pic>
        <p:nvPicPr>
          <p:cNvPr id="141" name="Picture 4" descr="Resultat d'imatges de apicad"/>
          <p:cNvPicPr/>
          <p:nvPr/>
        </p:nvPicPr>
        <p:blipFill>
          <a:blip r:embed="rId12"/>
          <a:stretch/>
        </p:blipFill>
        <p:spPr>
          <a:xfrm>
            <a:off x="179280" y="6093000"/>
            <a:ext cx="1116000" cy="657000"/>
          </a:xfrm>
          <a:prstGeom prst="rect">
            <a:avLst/>
          </a:prstGeom>
          <a:ln>
            <a:noFill/>
          </a:ln>
        </p:spPr>
      </p:pic>
      <p:pic>
        <p:nvPicPr>
          <p:cNvPr id="142" name="Picture 5" descr="EU flag-Erasmus+_vect_POS"/>
          <p:cNvPicPr/>
          <p:nvPr/>
        </p:nvPicPr>
        <p:blipFill>
          <a:blip r:embed="rId13"/>
          <a:stretch/>
        </p:blipFill>
        <p:spPr>
          <a:xfrm>
            <a:off x="1403280" y="6237360"/>
            <a:ext cx="1712880" cy="452520"/>
          </a:xfrm>
          <a:prstGeom prst="rect">
            <a:avLst/>
          </a:prstGeom>
          <a:ln>
            <a:noFill/>
          </a:ln>
        </p:spPr>
      </p:pic>
      <p:sp>
        <p:nvSpPr>
          <p:cNvPr id="143" name="CustomShape 9"/>
          <p:cNvSpPr/>
          <p:nvPr/>
        </p:nvSpPr>
        <p:spPr>
          <a:xfrm>
            <a:off x="3635280" y="6381720"/>
            <a:ext cx="5400720" cy="352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ormAutofit/>
          </a:bodyPr>
          <a:p>
            <a:pPr algn="just">
              <a:lnSpc>
                <a:spcPct val="100000"/>
              </a:lnSpc>
            </a:pPr>
            <a:r>
              <a:rPr b="0" lang="fr-FR" sz="900" spc="-1" strike="noStrike">
                <a:solidFill>
                  <a:srgbClr val="000000"/>
                </a:solidFill>
                <a:latin typeface="Arial Narrow"/>
                <a:ea typeface="Arial"/>
              </a:rPr>
              <a:t>Ce projet a été financé avec le soutien de la Commission européenne. Cette publication (communication) n'engage que son auteur et la Commission n'est pas responsable de l'usage qui pourrait être fait des informations qui y sont contenues.</a:t>
            </a:r>
            <a:endParaRPr b="0" lang="fr-FR" sz="900" spc="-1" strike="noStrike">
              <a:solidFill>
                <a:srgbClr val="000000"/>
              </a:solidFill>
              <a:latin typeface="Arial"/>
            </a:endParaRPr>
          </a:p>
        </p:txBody>
      </p:sp>
      <p:sp>
        <p:nvSpPr>
          <p:cNvPr id="144" name="CustomShape 10"/>
          <p:cNvSpPr/>
          <p:nvPr/>
        </p:nvSpPr>
        <p:spPr>
          <a:xfrm>
            <a:off x="324000" y="1125360"/>
            <a:ext cx="8208720" cy="45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gn="just">
              <a:lnSpc>
                <a:spcPct val="100000"/>
              </a:lnSpc>
              <a:buClr>
                <a:srgbClr val="14899d"/>
              </a:buClr>
              <a:buFont typeface="Wingdings" charset="2"/>
              <a:buChar char=""/>
            </a:pPr>
            <a:r>
              <a:rPr b="0" lang="es-ES_tradnl" sz="2400" spc="-1" strike="noStrike">
                <a:solidFill>
                  <a:srgbClr val="000000"/>
                </a:solidFill>
                <a:latin typeface="Arial"/>
                <a:ea typeface="Arial"/>
              </a:rPr>
              <a:t> </a:t>
            </a:r>
            <a:r>
              <a:rPr b="0" lang="es-ES_tradnl" sz="2400" spc="-1" strike="noStrike">
                <a:solidFill>
                  <a:srgbClr val="000000"/>
                </a:solidFill>
                <a:latin typeface="Arial"/>
                <a:ea typeface="Arial"/>
              </a:rPr>
              <a:t>Les </a:t>
            </a:r>
            <a:r>
              <a:rPr b="1" lang="es-ES_tradnl" sz="2400" spc="-1" strike="noStrike">
                <a:solidFill>
                  <a:srgbClr val="000000"/>
                </a:solidFill>
                <a:latin typeface="Arial"/>
                <a:ea typeface="Arial"/>
              </a:rPr>
              <a:t>images: </a:t>
            </a:r>
            <a:r>
              <a:rPr b="0" lang="es-ES_tradnl" sz="2400" spc="-1" strike="noStrike">
                <a:solidFill>
                  <a:srgbClr val="000000"/>
                </a:solidFill>
                <a:latin typeface="Arial"/>
                <a:ea typeface="Arial"/>
              </a:rPr>
              <a:t>page de garde en 6 langues</a:t>
            </a:r>
            <a:r>
              <a:rPr b="1" lang="es-ES_tradnl" sz="2400" spc="-1" strike="noStrike">
                <a:solidFill>
                  <a:srgbClr val="000000"/>
                </a:solidFill>
                <a:latin typeface="Arial"/>
                <a:ea typeface="Arial"/>
              </a:rPr>
              <a:t>.</a:t>
            </a:r>
            <a:r>
              <a:rPr b="0" lang="es-ES_tradnl" sz="2400" spc="-1" strike="noStrike">
                <a:solidFill>
                  <a:srgbClr val="000000"/>
                </a:solidFill>
                <a:latin typeface="Arial"/>
                <a:ea typeface="Arial"/>
              </a:rPr>
              <a:t> </a:t>
            </a:r>
            <a:endParaRPr b="0" lang="fr-FR" sz="2400" spc="-1" strike="noStrike">
              <a:solidFill>
                <a:srgbClr val="000000"/>
              </a:solidFill>
              <a:latin typeface="Arial"/>
            </a:endParaRPr>
          </a:p>
        </p:txBody>
      </p:sp>
      <p:pic>
        <p:nvPicPr>
          <p:cNvPr id="145" name="Imagen 1" descr=""/>
          <p:cNvPicPr/>
          <p:nvPr/>
        </p:nvPicPr>
        <p:blipFill>
          <a:blip r:embed="rId14"/>
          <a:stretch/>
        </p:blipFill>
        <p:spPr>
          <a:xfrm>
            <a:off x="2790720" y="1716120"/>
            <a:ext cx="2084400" cy="2109600"/>
          </a:xfrm>
          <a:prstGeom prst="rect">
            <a:avLst/>
          </a:prstGeom>
          <a:ln>
            <a:noFill/>
          </a:ln>
        </p:spPr>
      </p:pic>
      <p:pic>
        <p:nvPicPr>
          <p:cNvPr id="146" name="Imagen 3" descr=""/>
          <p:cNvPicPr/>
          <p:nvPr/>
        </p:nvPicPr>
        <p:blipFill>
          <a:blip r:embed="rId15"/>
          <a:stretch/>
        </p:blipFill>
        <p:spPr>
          <a:xfrm>
            <a:off x="2733840" y="3797280"/>
            <a:ext cx="2198520" cy="2214720"/>
          </a:xfrm>
          <a:prstGeom prst="rect">
            <a:avLst/>
          </a:prstGeom>
          <a:ln>
            <a:noFill/>
          </a:ln>
        </p:spPr>
      </p:pic>
      <p:pic>
        <p:nvPicPr>
          <p:cNvPr id="147" name="Imagen 4" descr=""/>
          <p:cNvPicPr/>
          <p:nvPr/>
        </p:nvPicPr>
        <p:blipFill>
          <a:blip r:embed="rId16"/>
          <a:stretch/>
        </p:blipFill>
        <p:spPr>
          <a:xfrm>
            <a:off x="5079960" y="1687680"/>
            <a:ext cx="2185920" cy="2166840"/>
          </a:xfrm>
          <a:prstGeom prst="rect">
            <a:avLst/>
          </a:prstGeom>
          <a:ln>
            <a:noFill/>
          </a:ln>
        </p:spPr>
      </p:pic>
      <p:pic>
        <p:nvPicPr>
          <p:cNvPr id="148" name="Imagen 5" descr=""/>
          <p:cNvPicPr/>
          <p:nvPr/>
        </p:nvPicPr>
        <p:blipFill>
          <a:blip r:embed="rId17"/>
          <a:srcRect l="5364" t="0" r="4005" b="0"/>
          <a:stretch/>
        </p:blipFill>
        <p:spPr>
          <a:xfrm>
            <a:off x="5003640" y="3797280"/>
            <a:ext cx="2305080" cy="2224080"/>
          </a:xfrm>
          <a:prstGeom prst="rect">
            <a:avLst/>
          </a:prstGeom>
          <a:ln>
            <a:noFill/>
          </a:ln>
        </p:spPr>
      </p:pic>
      <p:pic>
        <p:nvPicPr>
          <p:cNvPr id="149" name="Imagen 6" descr=""/>
          <p:cNvPicPr/>
          <p:nvPr/>
        </p:nvPicPr>
        <p:blipFill>
          <a:blip r:embed="rId18"/>
          <a:stretch/>
        </p:blipFill>
        <p:spPr>
          <a:xfrm>
            <a:off x="501480" y="3753000"/>
            <a:ext cx="2071800" cy="2233440"/>
          </a:xfrm>
          <a:prstGeom prst="rect">
            <a:avLst/>
          </a:prstGeom>
          <a:ln>
            <a:noFill/>
          </a:ln>
        </p:spPr>
      </p:pic>
      <p:pic>
        <p:nvPicPr>
          <p:cNvPr id="150" name="Imagen 7" descr=""/>
          <p:cNvPicPr/>
          <p:nvPr/>
        </p:nvPicPr>
        <p:blipFill>
          <a:blip r:embed="rId19"/>
          <a:stretch/>
        </p:blipFill>
        <p:spPr>
          <a:xfrm>
            <a:off x="501480" y="1711440"/>
            <a:ext cx="2068560" cy="2119320"/>
          </a:xfrm>
          <a:prstGeom prst="rect">
            <a:avLst/>
          </a:prstGeom>
          <a:ln>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1" name="Imagen 21" descr=""/>
          <p:cNvPicPr/>
          <p:nvPr/>
        </p:nvPicPr>
        <p:blipFill>
          <a:blip r:embed="rId1"/>
          <a:srcRect l="40220" t="39566" r="15228" b="39664"/>
          <a:stretch/>
        </p:blipFill>
        <p:spPr>
          <a:xfrm>
            <a:off x="385920" y="4508640"/>
            <a:ext cx="5835600" cy="1531800"/>
          </a:xfrm>
          <a:prstGeom prst="rect">
            <a:avLst/>
          </a:prstGeom>
          <a:ln>
            <a:noFill/>
          </a:ln>
        </p:spPr>
      </p:pic>
      <p:sp>
        <p:nvSpPr>
          <p:cNvPr id="152" name="CustomShape 1"/>
          <p:cNvSpPr/>
          <p:nvPr/>
        </p:nvSpPr>
        <p:spPr>
          <a:xfrm>
            <a:off x="0" y="-27000"/>
            <a:ext cx="9144000" cy="287280"/>
          </a:xfrm>
          <a:prstGeom prst="rect">
            <a:avLst/>
          </a:prstGeom>
          <a:gradFill rotWithShape="0">
            <a:gsLst>
              <a:gs pos="0">
                <a:srgbClr val="75bac3"/>
              </a:gs>
              <a:gs pos="100000">
                <a:srgbClr val="568990"/>
              </a:gs>
            </a:gsLst>
            <a:lin ang="5400000"/>
          </a:gradFill>
          <a:ln>
            <a:noFill/>
          </a:ln>
        </p:spPr>
        <p:style>
          <a:lnRef idx="0"/>
          <a:fillRef idx="0"/>
          <a:effectRef idx="0"/>
          <a:fontRef idx="minor"/>
        </p:style>
      </p:sp>
      <p:graphicFrame>
        <p:nvGraphicFramePr>
          <p:cNvPr id="153" name="Object 2"/>
          <p:cNvGraphicFramePr/>
          <p:nvPr/>
        </p:nvGraphicFramePr>
        <p:xfrm>
          <a:off x="7956720" y="1268280"/>
          <a:ext cx="237960" cy="432000"/>
        </p:xfrm>
        <a:graphic>
          <a:graphicData uri="http://schemas.openxmlformats.org/presentationml/2006/ole">
            <p:oleObj r:id="rId2" spid="">
              <p:embed/>
              <p:pic>
                <p:nvPicPr>
                  <p:cNvPr id="154" name="Object 8" descr=""/>
                  <p:cNvPicPr/>
                  <p:nvPr/>
                </p:nvPicPr>
                <p:blipFill>
                  <a:blip r:embed="rId3"/>
                  <a:stretch/>
                </p:blipFill>
                <p:spPr>
                  <a:xfrm>
                    <a:off x="7956720" y="1268280"/>
                    <a:ext cx="237960" cy="432000"/>
                  </a:xfrm>
                  <a:prstGeom prst="rect">
                    <a:avLst/>
                  </a:prstGeom>
                  <a:ln>
                    <a:noFill/>
                  </a:ln>
                </p:spPr>
              </p:pic>
            </p:oleObj>
          </a:graphicData>
        </a:graphic>
      </p:graphicFrame>
      <p:graphicFrame>
        <p:nvGraphicFramePr>
          <p:cNvPr id="155" name="Object 3"/>
          <p:cNvGraphicFramePr/>
          <p:nvPr/>
        </p:nvGraphicFramePr>
        <p:xfrm>
          <a:off x="8388360" y="3141720"/>
          <a:ext cx="539640" cy="539640"/>
        </p:xfrm>
        <a:graphic>
          <a:graphicData uri="http://schemas.openxmlformats.org/presentationml/2006/ole">
            <p:oleObj r:id="rId4" spid="">
              <p:embed/>
              <p:pic>
                <p:nvPicPr>
                  <p:cNvPr id="156" name="Object 9" descr=""/>
                  <p:cNvPicPr/>
                  <p:nvPr/>
                </p:nvPicPr>
                <p:blipFill>
                  <a:blip r:embed="rId5"/>
                  <a:stretch/>
                </p:blipFill>
                <p:spPr>
                  <a:xfrm>
                    <a:off x="8388360" y="3141720"/>
                    <a:ext cx="539640" cy="539640"/>
                  </a:xfrm>
                  <a:prstGeom prst="rect">
                    <a:avLst/>
                  </a:prstGeom>
                  <a:ln>
                    <a:noFill/>
                  </a:ln>
                </p:spPr>
              </p:pic>
            </p:oleObj>
          </a:graphicData>
        </a:graphic>
      </p:graphicFrame>
      <p:graphicFrame>
        <p:nvGraphicFramePr>
          <p:cNvPr id="157" name="Object 4"/>
          <p:cNvGraphicFramePr/>
          <p:nvPr/>
        </p:nvGraphicFramePr>
        <p:xfrm>
          <a:off x="8459640" y="404640"/>
          <a:ext cx="505080" cy="503280"/>
        </p:xfrm>
        <a:graphic>
          <a:graphicData uri="http://schemas.openxmlformats.org/presentationml/2006/ole">
            <p:oleObj r:id="rId6" spid="">
              <p:embed/>
              <p:pic>
                <p:nvPicPr>
                  <p:cNvPr id="158" name="Object 10" descr=""/>
                  <p:cNvPicPr/>
                  <p:nvPr/>
                </p:nvPicPr>
                <p:blipFill>
                  <a:blip r:embed="rId7"/>
                  <a:stretch/>
                </p:blipFill>
                <p:spPr>
                  <a:xfrm>
                    <a:off x="8459640" y="404640"/>
                    <a:ext cx="505080" cy="503280"/>
                  </a:xfrm>
                  <a:prstGeom prst="rect">
                    <a:avLst/>
                  </a:prstGeom>
                  <a:ln>
                    <a:noFill/>
                  </a:ln>
                </p:spPr>
              </p:pic>
            </p:oleObj>
          </a:graphicData>
        </a:graphic>
      </p:graphicFrame>
      <p:graphicFrame>
        <p:nvGraphicFramePr>
          <p:cNvPr id="159" name="Object 5"/>
          <p:cNvGraphicFramePr/>
          <p:nvPr/>
        </p:nvGraphicFramePr>
        <p:xfrm>
          <a:off x="7740720" y="3500280"/>
          <a:ext cx="279360" cy="503280"/>
        </p:xfrm>
        <a:graphic>
          <a:graphicData uri="http://schemas.openxmlformats.org/presentationml/2006/ole">
            <p:oleObj r:id="rId8" spid="">
              <p:embed/>
              <p:pic>
                <p:nvPicPr>
                  <p:cNvPr id="160" name="Object 11" descr=""/>
                  <p:cNvPicPr/>
                  <p:nvPr/>
                </p:nvPicPr>
                <p:blipFill>
                  <a:blip r:embed="rId9"/>
                  <a:stretch/>
                </p:blipFill>
                <p:spPr>
                  <a:xfrm>
                    <a:off x="7740720" y="3500280"/>
                    <a:ext cx="279360" cy="503280"/>
                  </a:xfrm>
                  <a:prstGeom prst="rect">
                    <a:avLst/>
                  </a:prstGeom>
                  <a:ln>
                    <a:noFill/>
                  </a:ln>
                </p:spPr>
              </p:pic>
            </p:oleObj>
          </a:graphicData>
        </a:graphic>
      </p:graphicFrame>
      <p:graphicFrame>
        <p:nvGraphicFramePr>
          <p:cNvPr id="161" name="Object 6"/>
          <p:cNvGraphicFramePr/>
          <p:nvPr/>
        </p:nvGraphicFramePr>
        <p:xfrm>
          <a:off x="8532720" y="1773360"/>
          <a:ext cx="432000" cy="433440"/>
        </p:xfrm>
        <a:graphic>
          <a:graphicData uri="http://schemas.openxmlformats.org/presentationml/2006/ole">
            <p:oleObj r:id="rId10" spid="">
              <p:embed/>
              <p:pic>
                <p:nvPicPr>
                  <p:cNvPr id="162" name="Object 12" descr=""/>
                  <p:cNvPicPr/>
                  <p:nvPr/>
                </p:nvPicPr>
                <p:blipFill>
                  <a:blip r:embed="rId11"/>
                  <a:stretch/>
                </p:blipFill>
                <p:spPr>
                  <a:xfrm>
                    <a:off x="8532720" y="1773360"/>
                    <a:ext cx="432000" cy="433440"/>
                  </a:xfrm>
                  <a:prstGeom prst="rect">
                    <a:avLst/>
                  </a:prstGeom>
                  <a:ln>
                    <a:noFill/>
                  </a:ln>
                </p:spPr>
              </p:pic>
            </p:oleObj>
          </a:graphicData>
        </a:graphic>
      </p:graphicFrame>
      <p:sp>
        <p:nvSpPr>
          <p:cNvPr id="163" name="CustomShape 7"/>
          <p:cNvSpPr/>
          <p:nvPr/>
        </p:nvSpPr>
        <p:spPr>
          <a:xfrm>
            <a:off x="250920" y="404640"/>
            <a:ext cx="7993080" cy="5814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3200" spc="-1" strike="noStrike">
                <a:solidFill>
                  <a:srgbClr val="75a6ce"/>
                </a:solidFill>
                <a:latin typeface="Arial"/>
                <a:ea typeface="Arial"/>
              </a:rPr>
              <a:t>Les fichiers</a:t>
            </a:r>
            <a:endParaRPr b="0" lang="fr-FR" sz="3200" spc="-1" strike="noStrike">
              <a:solidFill>
                <a:srgbClr val="000000"/>
              </a:solidFill>
              <a:latin typeface="Arial"/>
            </a:endParaRPr>
          </a:p>
        </p:txBody>
      </p:sp>
      <p:pic>
        <p:nvPicPr>
          <p:cNvPr id="164" name="Picture 8" descr="C:\Users\Nuss\OneDrive - CNEAP\Mas Blanc 2017-2018\Lecturio +\Logo Lecturio + definitif\Logo Lecturio def PNG M.jpg"/>
          <p:cNvPicPr/>
          <p:nvPr/>
        </p:nvPicPr>
        <p:blipFill>
          <a:blip r:embed="rId12"/>
          <a:stretch/>
        </p:blipFill>
        <p:spPr>
          <a:xfrm>
            <a:off x="7740720" y="4780080"/>
            <a:ext cx="1122120" cy="1241280"/>
          </a:xfrm>
          <a:prstGeom prst="rect">
            <a:avLst/>
          </a:prstGeom>
          <a:ln>
            <a:noFill/>
          </a:ln>
        </p:spPr>
      </p:pic>
      <p:sp>
        <p:nvSpPr>
          <p:cNvPr id="165" name="CustomShape 8"/>
          <p:cNvSpPr/>
          <p:nvPr/>
        </p:nvSpPr>
        <p:spPr>
          <a:xfrm>
            <a:off x="0" y="6021360"/>
            <a:ext cx="9144000" cy="836640"/>
          </a:xfrm>
          <a:prstGeom prst="rect">
            <a:avLst/>
          </a:prstGeom>
          <a:gradFill rotWithShape="0">
            <a:gsLst>
              <a:gs pos="0">
                <a:srgbClr val="75bac3"/>
              </a:gs>
              <a:gs pos="100000">
                <a:srgbClr val="568990"/>
              </a:gs>
            </a:gsLst>
            <a:lin ang="5400000"/>
          </a:gradFill>
          <a:ln>
            <a:noFill/>
          </a:ln>
        </p:spPr>
        <p:style>
          <a:lnRef idx="0"/>
          <a:fillRef idx="0"/>
          <a:effectRef idx="0"/>
          <a:fontRef idx="minor"/>
        </p:style>
      </p:sp>
      <p:pic>
        <p:nvPicPr>
          <p:cNvPr id="166" name="Picture 4" descr="Resultat d'imatges de apicad"/>
          <p:cNvPicPr/>
          <p:nvPr/>
        </p:nvPicPr>
        <p:blipFill>
          <a:blip r:embed="rId13"/>
          <a:stretch/>
        </p:blipFill>
        <p:spPr>
          <a:xfrm>
            <a:off x="179280" y="6093000"/>
            <a:ext cx="1116000" cy="657000"/>
          </a:xfrm>
          <a:prstGeom prst="rect">
            <a:avLst/>
          </a:prstGeom>
          <a:ln>
            <a:noFill/>
          </a:ln>
        </p:spPr>
      </p:pic>
      <p:pic>
        <p:nvPicPr>
          <p:cNvPr id="167" name="Picture 5" descr="EU flag-Erasmus+_vect_POS"/>
          <p:cNvPicPr/>
          <p:nvPr/>
        </p:nvPicPr>
        <p:blipFill>
          <a:blip r:embed="rId14"/>
          <a:stretch/>
        </p:blipFill>
        <p:spPr>
          <a:xfrm>
            <a:off x="1403280" y="6237360"/>
            <a:ext cx="1712880" cy="452520"/>
          </a:xfrm>
          <a:prstGeom prst="rect">
            <a:avLst/>
          </a:prstGeom>
          <a:ln>
            <a:noFill/>
          </a:ln>
        </p:spPr>
      </p:pic>
      <p:sp>
        <p:nvSpPr>
          <p:cNvPr id="168" name="CustomShape 9"/>
          <p:cNvSpPr/>
          <p:nvPr/>
        </p:nvSpPr>
        <p:spPr>
          <a:xfrm>
            <a:off x="3635280" y="6381720"/>
            <a:ext cx="5400720" cy="352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ormAutofit/>
          </a:bodyPr>
          <a:p>
            <a:pPr algn="just">
              <a:lnSpc>
                <a:spcPct val="100000"/>
              </a:lnSpc>
            </a:pPr>
            <a:r>
              <a:rPr b="0" lang="fr-FR" sz="900" spc="-1" strike="noStrike">
                <a:solidFill>
                  <a:srgbClr val="000000"/>
                </a:solidFill>
                <a:latin typeface="Arial Narrow"/>
                <a:ea typeface="Arial"/>
              </a:rPr>
              <a:t>Ce projet a été financé avec le soutien de la Commission européenne. Cette publication (communication) n'engage que son auteur et la Commission n'est pas responsable de l'usage qui pourrait être fait des informations qui y sont contenues.</a:t>
            </a:r>
            <a:endParaRPr b="0" lang="fr-FR" sz="900" spc="-1" strike="noStrike">
              <a:solidFill>
                <a:srgbClr val="000000"/>
              </a:solidFill>
              <a:latin typeface="Arial"/>
            </a:endParaRPr>
          </a:p>
        </p:txBody>
      </p:sp>
      <p:sp>
        <p:nvSpPr>
          <p:cNvPr id="169" name="CustomShape 10"/>
          <p:cNvSpPr/>
          <p:nvPr/>
        </p:nvSpPr>
        <p:spPr>
          <a:xfrm>
            <a:off x="324000" y="950760"/>
            <a:ext cx="8208720" cy="398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gn="just">
              <a:lnSpc>
                <a:spcPct val="100000"/>
              </a:lnSpc>
              <a:buClr>
                <a:srgbClr val="14899d"/>
              </a:buClr>
              <a:buFont typeface="Wingdings" charset="2"/>
              <a:buChar char=""/>
            </a:pPr>
            <a:r>
              <a:rPr b="0" lang="es-ES_tradnl" sz="2000" spc="-1" strike="noStrike">
                <a:solidFill>
                  <a:srgbClr val="000000"/>
                </a:solidFill>
                <a:latin typeface="Arial"/>
                <a:ea typeface="Arial"/>
              </a:rPr>
              <a:t> </a:t>
            </a:r>
            <a:r>
              <a:rPr b="0" lang="es-ES_tradnl" sz="2000" spc="-1" strike="noStrike">
                <a:solidFill>
                  <a:srgbClr val="000000"/>
                </a:solidFill>
                <a:latin typeface="Arial"/>
                <a:ea typeface="Arial"/>
              </a:rPr>
              <a:t>Les </a:t>
            </a:r>
            <a:r>
              <a:rPr b="1" lang="es-ES_tradnl" sz="2000" spc="-1" strike="noStrike">
                <a:solidFill>
                  <a:srgbClr val="000000"/>
                </a:solidFill>
                <a:latin typeface="Arial"/>
                <a:ea typeface="Arial"/>
              </a:rPr>
              <a:t>images: </a:t>
            </a:r>
            <a:r>
              <a:rPr b="0" lang="es-ES_tradnl" sz="2000" spc="-1" strike="noStrike">
                <a:solidFill>
                  <a:srgbClr val="000000"/>
                </a:solidFill>
                <a:latin typeface="Arial"/>
                <a:ea typeface="Arial"/>
              </a:rPr>
              <a:t>sans texte pour mieux adapter à chaque langue. </a:t>
            </a:r>
            <a:endParaRPr b="0" lang="fr-FR" sz="2000" spc="-1" strike="noStrike">
              <a:solidFill>
                <a:srgbClr val="000000"/>
              </a:solidFill>
              <a:latin typeface="Arial"/>
            </a:endParaRPr>
          </a:p>
        </p:txBody>
      </p:sp>
      <p:pic>
        <p:nvPicPr>
          <p:cNvPr id="170" name="Imagen 2" descr=""/>
          <p:cNvPicPr/>
          <p:nvPr/>
        </p:nvPicPr>
        <p:blipFill>
          <a:blip r:embed="rId15"/>
          <a:srcRect l="10624" t="19202" r="29817" b="59531"/>
          <a:stretch/>
        </p:blipFill>
        <p:spPr>
          <a:xfrm>
            <a:off x="355680" y="1484280"/>
            <a:ext cx="7800840" cy="1566720"/>
          </a:xfrm>
          <a:prstGeom prst="rect">
            <a:avLst/>
          </a:prstGeom>
          <a:ln>
            <a:noFill/>
          </a:ln>
        </p:spPr>
      </p:pic>
      <p:pic>
        <p:nvPicPr>
          <p:cNvPr id="171" name="Imagen 22" descr=""/>
          <p:cNvPicPr/>
          <p:nvPr/>
        </p:nvPicPr>
        <p:blipFill>
          <a:blip r:embed="rId16"/>
          <a:srcRect l="70165" t="19202" r="1177" b="59076"/>
          <a:stretch/>
        </p:blipFill>
        <p:spPr>
          <a:xfrm>
            <a:off x="385920" y="3002040"/>
            <a:ext cx="3754440" cy="1600200"/>
          </a:xfrm>
          <a:prstGeom prst="rect">
            <a:avLst/>
          </a:prstGeom>
          <a:ln>
            <a:noFill/>
          </a:ln>
        </p:spPr>
      </p:pic>
      <p:pic>
        <p:nvPicPr>
          <p:cNvPr id="172" name="Imagen 23" descr=""/>
          <p:cNvPicPr/>
          <p:nvPr/>
        </p:nvPicPr>
        <p:blipFill>
          <a:blip r:embed="rId17"/>
          <a:srcRect l="10626" t="39685" r="59433" b="39545"/>
          <a:stretch/>
        </p:blipFill>
        <p:spPr>
          <a:xfrm>
            <a:off x="4214880" y="3051000"/>
            <a:ext cx="3921120" cy="1532160"/>
          </a:xfrm>
          <a:prstGeom prst="rect">
            <a:avLst/>
          </a:prstGeom>
          <a:ln>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3" name="CustomShape 1"/>
          <p:cNvSpPr/>
          <p:nvPr/>
        </p:nvSpPr>
        <p:spPr>
          <a:xfrm>
            <a:off x="0" y="-27000"/>
            <a:ext cx="9144000" cy="287280"/>
          </a:xfrm>
          <a:prstGeom prst="rect">
            <a:avLst/>
          </a:prstGeom>
          <a:gradFill rotWithShape="0">
            <a:gsLst>
              <a:gs pos="0">
                <a:srgbClr val="75bac3"/>
              </a:gs>
              <a:gs pos="100000">
                <a:srgbClr val="568990"/>
              </a:gs>
            </a:gsLst>
            <a:lin ang="5400000"/>
          </a:gradFill>
          <a:ln>
            <a:noFill/>
          </a:ln>
        </p:spPr>
        <p:style>
          <a:lnRef idx="0"/>
          <a:fillRef idx="0"/>
          <a:effectRef idx="0"/>
          <a:fontRef idx="minor"/>
        </p:style>
      </p:sp>
      <p:graphicFrame>
        <p:nvGraphicFramePr>
          <p:cNvPr id="174" name="Object 2"/>
          <p:cNvGraphicFramePr/>
          <p:nvPr/>
        </p:nvGraphicFramePr>
        <p:xfrm>
          <a:off x="7956720" y="1268280"/>
          <a:ext cx="237960" cy="432000"/>
        </p:xfrm>
        <a:graphic>
          <a:graphicData uri="http://schemas.openxmlformats.org/presentationml/2006/ole">
            <p:oleObj r:id="rId1" spid="">
              <p:embed/>
              <p:pic>
                <p:nvPicPr>
                  <p:cNvPr id="175" name="Object 8" descr=""/>
                  <p:cNvPicPr/>
                  <p:nvPr/>
                </p:nvPicPr>
                <p:blipFill>
                  <a:blip r:embed="rId2"/>
                  <a:stretch/>
                </p:blipFill>
                <p:spPr>
                  <a:xfrm>
                    <a:off x="7956720" y="1268280"/>
                    <a:ext cx="237960" cy="432000"/>
                  </a:xfrm>
                  <a:prstGeom prst="rect">
                    <a:avLst/>
                  </a:prstGeom>
                  <a:ln>
                    <a:noFill/>
                  </a:ln>
                </p:spPr>
              </p:pic>
            </p:oleObj>
          </a:graphicData>
        </a:graphic>
      </p:graphicFrame>
      <p:graphicFrame>
        <p:nvGraphicFramePr>
          <p:cNvPr id="176" name="Object 3"/>
          <p:cNvGraphicFramePr/>
          <p:nvPr/>
        </p:nvGraphicFramePr>
        <p:xfrm>
          <a:off x="8388360" y="3141720"/>
          <a:ext cx="539640" cy="539640"/>
        </p:xfrm>
        <a:graphic>
          <a:graphicData uri="http://schemas.openxmlformats.org/presentationml/2006/ole">
            <p:oleObj r:id="rId3" spid="">
              <p:embed/>
              <p:pic>
                <p:nvPicPr>
                  <p:cNvPr id="177" name="Object 9" descr=""/>
                  <p:cNvPicPr/>
                  <p:nvPr/>
                </p:nvPicPr>
                <p:blipFill>
                  <a:blip r:embed="rId4"/>
                  <a:stretch/>
                </p:blipFill>
                <p:spPr>
                  <a:xfrm>
                    <a:off x="8388360" y="3141720"/>
                    <a:ext cx="539640" cy="539640"/>
                  </a:xfrm>
                  <a:prstGeom prst="rect">
                    <a:avLst/>
                  </a:prstGeom>
                  <a:ln>
                    <a:noFill/>
                  </a:ln>
                </p:spPr>
              </p:pic>
            </p:oleObj>
          </a:graphicData>
        </a:graphic>
      </p:graphicFrame>
      <p:graphicFrame>
        <p:nvGraphicFramePr>
          <p:cNvPr id="178" name="Object 4"/>
          <p:cNvGraphicFramePr/>
          <p:nvPr/>
        </p:nvGraphicFramePr>
        <p:xfrm>
          <a:off x="8459640" y="404640"/>
          <a:ext cx="505080" cy="503280"/>
        </p:xfrm>
        <a:graphic>
          <a:graphicData uri="http://schemas.openxmlformats.org/presentationml/2006/ole">
            <p:oleObj r:id="rId5" spid="">
              <p:embed/>
              <p:pic>
                <p:nvPicPr>
                  <p:cNvPr id="179" name="Object 10" descr=""/>
                  <p:cNvPicPr/>
                  <p:nvPr/>
                </p:nvPicPr>
                <p:blipFill>
                  <a:blip r:embed="rId6"/>
                  <a:stretch/>
                </p:blipFill>
                <p:spPr>
                  <a:xfrm>
                    <a:off x="8459640" y="404640"/>
                    <a:ext cx="505080" cy="503280"/>
                  </a:xfrm>
                  <a:prstGeom prst="rect">
                    <a:avLst/>
                  </a:prstGeom>
                  <a:ln>
                    <a:noFill/>
                  </a:ln>
                </p:spPr>
              </p:pic>
            </p:oleObj>
          </a:graphicData>
        </a:graphic>
      </p:graphicFrame>
      <p:graphicFrame>
        <p:nvGraphicFramePr>
          <p:cNvPr id="180" name="Object 5"/>
          <p:cNvGraphicFramePr/>
          <p:nvPr/>
        </p:nvGraphicFramePr>
        <p:xfrm>
          <a:off x="7740720" y="3500280"/>
          <a:ext cx="279360" cy="503280"/>
        </p:xfrm>
        <a:graphic>
          <a:graphicData uri="http://schemas.openxmlformats.org/presentationml/2006/ole">
            <p:oleObj r:id="rId7" spid="">
              <p:embed/>
              <p:pic>
                <p:nvPicPr>
                  <p:cNvPr id="181" name="Object 11" descr=""/>
                  <p:cNvPicPr/>
                  <p:nvPr/>
                </p:nvPicPr>
                <p:blipFill>
                  <a:blip r:embed="rId8"/>
                  <a:stretch/>
                </p:blipFill>
                <p:spPr>
                  <a:xfrm>
                    <a:off x="7740720" y="3500280"/>
                    <a:ext cx="279360" cy="503280"/>
                  </a:xfrm>
                  <a:prstGeom prst="rect">
                    <a:avLst/>
                  </a:prstGeom>
                  <a:ln>
                    <a:noFill/>
                  </a:ln>
                </p:spPr>
              </p:pic>
            </p:oleObj>
          </a:graphicData>
        </a:graphic>
      </p:graphicFrame>
      <p:graphicFrame>
        <p:nvGraphicFramePr>
          <p:cNvPr id="182" name="Object 6"/>
          <p:cNvGraphicFramePr/>
          <p:nvPr/>
        </p:nvGraphicFramePr>
        <p:xfrm>
          <a:off x="8532720" y="1773360"/>
          <a:ext cx="432000" cy="433440"/>
        </p:xfrm>
        <a:graphic>
          <a:graphicData uri="http://schemas.openxmlformats.org/presentationml/2006/ole">
            <p:oleObj r:id="rId9" spid="">
              <p:embed/>
              <p:pic>
                <p:nvPicPr>
                  <p:cNvPr id="183" name="Object 12" descr=""/>
                  <p:cNvPicPr/>
                  <p:nvPr/>
                </p:nvPicPr>
                <p:blipFill>
                  <a:blip r:embed="rId10"/>
                  <a:stretch/>
                </p:blipFill>
                <p:spPr>
                  <a:xfrm>
                    <a:off x="8532720" y="1773360"/>
                    <a:ext cx="432000" cy="433440"/>
                  </a:xfrm>
                  <a:prstGeom prst="rect">
                    <a:avLst/>
                  </a:prstGeom>
                  <a:ln>
                    <a:noFill/>
                  </a:ln>
                </p:spPr>
              </p:pic>
            </p:oleObj>
          </a:graphicData>
        </a:graphic>
      </p:graphicFrame>
      <p:sp>
        <p:nvSpPr>
          <p:cNvPr id="184" name="CustomShape 7"/>
          <p:cNvSpPr/>
          <p:nvPr/>
        </p:nvSpPr>
        <p:spPr>
          <a:xfrm>
            <a:off x="250920" y="333360"/>
            <a:ext cx="7993080" cy="5814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fr-FR" sz="3200" spc="-1" strike="noStrike">
                <a:solidFill>
                  <a:srgbClr val="75a6ce"/>
                </a:solidFill>
                <a:latin typeface="Arial"/>
                <a:ea typeface="Arial"/>
              </a:rPr>
              <a:t>Les fichiers</a:t>
            </a:r>
            <a:endParaRPr b="0" lang="fr-FR" sz="3200" spc="-1" strike="noStrike">
              <a:solidFill>
                <a:srgbClr val="000000"/>
              </a:solidFill>
              <a:latin typeface="Arial"/>
            </a:endParaRPr>
          </a:p>
        </p:txBody>
      </p:sp>
      <p:pic>
        <p:nvPicPr>
          <p:cNvPr id="185" name="Picture 8" descr="C:\Users\Nuss\OneDrive - CNEAP\Mas Blanc 2017-2018\Lecturio +\Logo Lecturio + definitif\Logo Lecturio def PNG M.jpg"/>
          <p:cNvPicPr/>
          <p:nvPr/>
        </p:nvPicPr>
        <p:blipFill>
          <a:blip r:embed="rId11"/>
          <a:stretch/>
        </p:blipFill>
        <p:spPr>
          <a:xfrm>
            <a:off x="7740720" y="4780080"/>
            <a:ext cx="1122120" cy="1241280"/>
          </a:xfrm>
          <a:prstGeom prst="rect">
            <a:avLst/>
          </a:prstGeom>
          <a:ln>
            <a:noFill/>
          </a:ln>
        </p:spPr>
      </p:pic>
      <p:sp>
        <p:nvSpPr>
          <p:cNvPr id="186" name="CustomShape 8"/>
          <p:cNvSpPr/>
          <p:nvPr/>
        </p:nvSpPr>
        <p:spPr>
          <a:xfrm>
            <a:off x="0" y="6021360"/>
            <a:ext cx="9144000" cy="836640"/>
          </a:xfrm>
          <a:prstGeom prst="rect">
            <a:avLst/>
          </a:prstGeom>
          <a:gradFill rotWithShape="0">
            <a:gsLst>
              <a:gs pos="0">
                <a:srgbClr val="75bac3"/>
              </a:gs>
              <a:gs pos="100000">
                <a:srgbClr val="568990"/>
              </a:gs>
            </a:gsLst>
            <a:lin ang="5400000"/>
          </a:gradFill>
          <a:ln>
            <a:noFill/>
          </a:ln>
        </p:spPr>
        <p:style>
          <a:lnRef idx="0"/>
          <a:fillRef idx="0"/>
          <a:effectRef idx="0"/>
          <a:fontRef idx="minor"/>
        </p:style>
      </p:sp>
      <p:pic>
        <p:nvPicPr>
          <p:cNvPr id="187" name="Picture 4" descr="Resultat d'imatges de apicad"/>
          <p:cNvPicPr/>
          <p:nvPr/>
        </p:nvPicPr>
        <p:blipFill>
          <a:blip r:embed="rId12"/>
          <a:stretch/>
        </p:blipFill>
        <p:spPr>
          <a:xfrm>
            <a:off x="179280" y="6093000"/>
            <a:ext cx="1116000" cy="657000"/>
          </a:xfrm>
          <a:prstGeom prst="rect">
            <a:avLst/>
          </a:prstGeom>
          <a:ln>
            <a:noFill/>
          </a:ln>
        </p:spPr>
      </p:pic>
      <p:pic>
        <p:nvPicPr>
          <p:cNvPr id="188" name="Picture 5" descr="EU flag-Erasmus+_vect_POS"/>
          <p:cNvPicPr/>
          <p:nvPr/>
        </p:nvPicPr>
        <p:blipFill>
          <a:blip r:embed="rId13"/>
          <a:stretch/>
        </p:blipFill>
        <p:spPr>
          <a:xfrm>
            <a:off x="1403280" y="6237360"/>
            <a:ext cx="1712880" cy="452520"/>
          </a:xfrm>
          <a:prstGeom prst="rect">
            <a:avLst/>
          </a:prstGeom>
          <a:ln>
            <a:noFill/>
          </a:ln>
        </p:spPr>
      </p:pic>
      <p:sp>
        <p:nvSpPr>
          <p:cNvPr id="189" name="CustomShape 9"/>
          <p:cNvSpPr/>
          <p:nvPr/>
        </p:nvSpPr>
        <p:spPr>
          <a:xfrm>
            <a:off x="3635280" y="6381720"/>
            <a:ext cx="5400720" cy="352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ormAutofit/>
          </a:bodyPr>
          <a:p>
            <a:pPr algn="just">
              <a:lnSpc>
                <a:spcPct val="100000"/>
              </a:lnSpc>
            </a:pPr>
            <a:r>
              <a:rPr b="0" lang="fr-FR" sz="900" spc="-1" strike="noStrike">
                <a:solidFill>
                  <a:srgbClr val="000000"/>
                </a:solidFill>
                <a:latin typeface="Arial Narrow"/>
                <a:ea typeface="Arial"/>
              </a:rPr>
              <a:t>Ce projet a été financé avec le soutien de la Commission européenne. Cette publication (communication) n'engage que son auteur et la Commission n'est pas responsable de l'usage qui pourrait être fait des informations qui y sont contenues.</a:t>
            </a:r>
            <a:endParaRPr b="0" lang="fr-FR" sz="900" spc="-1" strike="noStrike">
              <a:solidFill>
                <a:srgbClr val="000000"/>
              </a:solidFill>
              <a:latin typeface="Arial"/>
            </a:endParaRPr>
          </a:p>
        </p:txBody>
      </p:sp>
      <p:sp>
        <p:nvSpPr>
          <p:cNvPr id="190" name="CustomShape 10"/>
          <p:cNvSpPr/>
          <p:nvPr/>
        </p:nvSpPr>
        <p:spPr>
          <a:xfrm>
            <a:off x="324000" y="1052640"/>
            <a:ext cx="8208720" cy="13129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gn="just">
              <a:lnSpc>
                <a:spcPct val="100000"/>
              </a:lnSpc>
              <a:buClr>
                <a:srgbClr val="14899d"/>
              </a:buClr>
              <a:buFont typeface="Wingdings" charset="2"/>
              <a:buChar char=""/>
            </a:pPr>
            <a:r>
              <a:rPr b="0" lang="fr-FR" sz="2400" spc="-1" strike="noStrike">
                <a:solidFill>
                  <a:srgbClr val="000000"/>
                </a:solidFill>
                <a:latin typeface="Arial"/>
                <a:ea typeface="Arial"/>
              </a:rPr>
              <a:t> </a:t>
            </a:r>
            <a:r>
              <a:rPr b="0" lang="fr-FR" sz="2400" spc="-1" strike="noStrike">
                <a:solidFill>
                  <a:srgbClr val="000000"/>
                </a:solidFill>
                <a:latin typeface="Arial"/>
                <a:ea typeface="Arial"/>
              </a:rPr>
              <a:t>Les </a:t>
            </a:r>
            <a:r>
              <a:rPr b="1" lang="fr-FR" sz="2400" spc="-1" strike="noStrike">
                <a:solidFill>
                  <a:srgbClr val="000000"/>
                </a:solidFill>
                <a:latin typeface="Arial"/>
                <a:ea typeface="Arial"/>
              </a:rPr>
              <a:t>fichiers audio:</a:t>
            </a:r>
            <a:endParaRPr b="0" lang="fr-FR" sz="2400" spc="-1" strike="noStrike">
              <a:solidFill>
                <a:srgbClr val="000000"/>
              </a:solidFill>
              <a:latin typeface="Arial"/>
            </a:endParaRPr>
          </a:p>
          <a:p>
            <a:pPr lvl="1" marL="742680" indent="-285480" algn="just">
              <a:lnSpc>
                <a:spcPct val="100000"/>
              </a:lnSpc>
              <a:buClr>
                <a:srgbClr val="14899d"/>
              </a:buClr>
              <a:buFont typeface="Wingdings" charset="2"/>
              <a:buChar char=""/>
            </a:pPr>
            <a:r>
              <a:rPr b="0" lang="fr-FR" sz="2000" spc="-1" strike="noStrike">
                <a:solidFill>
                  <a:srgbClr val="000000"/>
                </a:solidFill>
                <a:latin typeface="Arial"/>
                <a:ea typeface="Arial"/>
              </a:rPr>
              <a:t>lecture du texte en plusieurs langues.</a:t>
            </a:r>
            <a:endParaRPr b="0" lang="fr-FR" sz="2000" spc="-1" strike="noStrike">
              <a:solidFill>
                <a:srgbClr val="000000"/>
              </a:solidFill>
              <a:latin typeface="Arial"/>
            </a:endParaRPr>
          </a:p>
          <a:p>
            <a:pPr lvl="2" marL="1143000" indent="-228600" algn="just">
              <a:lnSpc>
                <a:spcPct val="100000"/>
              </a:lnSpc>
              <a:buClr>
                <a:srgbClr val="14899d"/>
              </a:buClr>
              <a:buFont typeface="Wingdings" charset="2"/>
              <a:buChar char=""/>
            </a:pPr>
            <a:r>
              <a:rPr b="0" lang="fr-FR" sz="1600" spc="-1" strike="noStrike">
                <a:solidFill>
                  <a:srgbClr val="000000"/>
                </a:solidFill>
                <a:latin typeface="Arial"/>
                <a:ea typeface="Arial"/>
              </a:rPr>
              <a:t>Créez un document MP3 pour chaque paragraphe.</a:t>
            </a:r>
            <a:endParaRPr b="0" lang="fr-FR" sz="1600" spc="-1" strike="noStrike">
              <a:solidFill>
                <a:srgbClr val="000000"/>
              </a:solidFill>
              <a:latin typeface="Arial"/>
            </a:endParaRPr>
          </a:p>
          <a:p>
            <a:pPr lvl="1" marL="742680" indent="-285480" algn="just">
              <a:lnSpc>
                <a:spcPct val="100000"/>
              </a:lnSpc>
              <a:buClr>
                <a:srgbClr val="14899d"/>
              </a:buClr>
              <a:buFont typeface="Wingdings" charset="2"/>
              <a:buChar char=""/>
            </a:pPr>
            <a:r>
              <a:rPr b="0" lang="fr-FR" sz="2000" spc="-1" strike="noStrike">
                <a:solidFill>
                  <a:srgbClr val="000000"/>
                </a:solidFill>
                <a:latin typeface="Arial"/>
                <a:ea typeface="Arial"/>
              </a:rPr>
              <a:t>clochette quand il faut tourner la page (epub3).</a:t>
            </a:r>
            <a:endParaRPr b="0" lang="fr-FR" sz="2000" spc="-1" strike="noStrike">
              <a:solidFill>
                <a:srgbClr val="000000"/>
              </a:solidFill>
              <a:latin typeface="Arial"/>
            </a:endParaRPr>
          </a:p>
        </p:txBody>
      </p:sp>
      <p:pic>
        <p:nvPicPr>
          <p:cNvPr id="191" name="Imagen 1" descr=""/>
          <p:cNvPicPr/>
          <p:nvPr/>
        </p:nvPicPr>
        <p:blipFill>
          <a:blip r:embed="rId14"/>
          <a:srcRect l="10624" t="19202" r="71264" b="48602"/>
          <a:stretch/>
        </p:blipFill>
        <p:spPr>
          <a:xfrm>
            <a:off x="395280" y="2671920"/>
            <a:ext cx="3313080" cy="3313080"/>
          </a:xfrm>
          <a:prstGeom prst="rect">
            <a:avLst/>
          </a:prstGeom>
          <a:ln>
            <a:noFill/>
          </a:ln>
        </p:spPr>
      </p:pic>
      <p:pic>
        <p:nvPicPr>
          <p:cNvPr id="192" name="1. O Tumasi ce o saraciniko.mp3" descr=""/>
          <p:cNvPicPr/>
          <p:nvPr/>
        </p:nvPicPr>
        <p:blipFill>
          <a:blip r:embed="rId15"/>
          <a:stretch/>
        </p:blipFill>
        <p:spPr>
          <a:xfrm>
            <a:off x="4498920" y="2824200"/>
            <a:ext cx="936720" cy="936720"/>
          </a:xfrm>
          <a:prstGeom prst="rect">
            <a:avLst/>
          </a:prstGeom>
          <a:ln>
            <a:noFill/>
          </a:ln>
        </p:spPr>
      </p:pic>
      <p:pic>
        <p:nvPicPr>
          <p:cNvPr id="193" name="1. Thomas et la pasteque.mp3" descr=""/>
          <p:cNvPicPr/>
          <p:nvPr/>
        </p:nvPicPr>
        <p:blipFill>
          <a:blip r:embed="rId16"/>
          <a:stretch/>
        </p:blipFill>
        <p:spPr>
          <a:xfrm>
            <a:off x="3146400" y="2838600"/>
            <a:ext cx="920880" cy="922320"/>
          </a:xfrm>
          <a:prstGeom prst="rect">
            <a:avLst/>
          </a:prstGeom>
          <a:ln>
            <a:noFill/>
          </a:ln>
        </p:spPr>
      </p:pic>
      <p:pic>
        <p:nvPicPr>
          <p:cNvPr id="194" name="1. Tommaso e l'anguria.mp3" descr=""/>
          <p:cNvPicPr/>
          <p:nvPr/>
        </p:nvPicPr>
        <p:blipFill>
          <a:blip r:embed="rId17"/>
          <a:stretch/>
        </p:blipFill>
        <p:spPr>
          <a:xfrm>
            <a:off x="5908680" y="2851200"/>
            <a:ext cx="911160" cy="909720"/>
          </a:xfrm>
          <a:prstGeom prst="rect">
            <a:avLst/>
          </a:prstGeom>
          <a:ln>
            <a:noFill/>
          </a:ln>
        </p:spPr>
      </p:pic>
      <p:pic>
        <p:nvPicPr>
          <p:cNvPr id="195" name="1. Tommaso i la síndria.m4a" descr=""/>
          <p:cNvPicPr/>
          <p:nvPr/>
        </p:nvPicPr>
        <p:blipFill>
          <a:blip r:embed="rId18"/>
          <a:stretch/>
        </p:blipFill>
        <p:spPr>
          <a:xfrm>
            <a:off x="3159000" y="4373640"/>
            <a:ext cx="938160" cy="938160"/>
          </a:xfrm>
          <a:prstGeom prst="rect">
            <a:avLst/>
          </a:prstGeom>
          <a:ln>
            <a:noFill/>
          </a:ln>
        </p:spPr>
      </p:pic>
      <p:pic>
        <p:nvPicPr>
          <p:cNvPr id="196" name="1. Tommaso y la sandia.mp3" descr=""/>
          <p:cNvPicPr/>
          <p:nvPr/>
        </p:nvPicPr>
        <p:blipFill>
          <a:blip r:embed="rId19"/>
          <a:stretch/>
        </p:blipFill>
        <p:spPr>
          <a:xfrm>
            <a:off x="4471920" y="4365720"/>
            <a:ext cx="957240" cy="955440"/>
          </a:xfrm>
          <a:prstGeom prst="rect">
            <a:avLst/>
          </a:prstGeom>
          <a:ln>
            <a:noFill/>
          </a:ln>
        </p:spPr>
      </p:pic>
      <p:pic>
        <p:nvPicPr>
          <p:cNvPr id="197" name="1. Tumasginu e a patecca.mp3" descr=""/>
          <p:cNvPicPr/>
          <p:nvPr/>
        </p:nvPicPr>
        <p:blipFill>
          <a:blip r:embed="rId20"/>
          <a:stretch/>
        </p:blipFill>
        <p:spPr>
          <a:xfrm>
            <a:off x="5803920" y="4381560"/>
            <a:ext cx="922320" cy="923760"/>
          </a:xfrm>
          <a:prstGeom prst="rect">
            <a:avLst/>
          </a:prstGeom>
          <a:ln>
            <a:noFill/>
          </a:ln>
        </p:spPr>
      </p:pic>
      <p:sp>
        <p:nvSpPr>
          <p:cNvPr id="198" name="CustomShape 11"/>
          <p:cNvSpPr/>
          <p:nvPr/>
        </p:nvSpPr>
        <p:spPr>
          <a:xfrm>
            <a:off x="2916360" y="3789360"/>
            <a:ext cx="1224000" cy="307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gn="ctr">
              <a:lnSpc>
                <a:spcPct val="100000"/>
              </a:lnSpc>
            </a:pPr>
            <a:r>
              <a:rPr b="0" lang="es-ES" sz="1400" spc="-1" strike="noStrike">
                <a:solidFill>
                  <a:srgbClr val="000000"/>
                </a:solidFill>
                <a:latin typeface="Arial"/>
                <a:ea typeface="Arial"/>
              </a:rPr>
              <a:t>Français</a:t>
            </a:r>
            <a:endParaRPr b="0" lang="fr-FR" sz="1400" spc="-1" strike="noStrike">
              <a:solidFill>
                <a:srgbClr val="000000"/>
              </a:solidFill>
              <a:latin typeface="Arial"/>
            </a:endParaRPr>
          </a:p>
        </p:txBody>
      </p:sp>
      <p:sp>
        <p:nvSpPr>
          <p:cNvPr id="199" name="CustomShape 12"/>
          <p:cNvSpPr/>
          <p:nvPr/>
        </p:nvSpPr>
        <p:spPr>
          <a:xfrm>
            <a:off x="4356000" y="3789360"/>
            <a:ext cx="1224000" cy="307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gn="ctr">
              <a:lnSpc>
                <a:spcPct val="100000"/>
              </a:lnSpc>
            </a:pPr>
            <a:r>
              <a:rPr b="0" lang="es-ES" sz="1400" spc="-1" strike="noStrike">
                <a:solidFill>
                  <a:srgbClr val="000000"/>
                </a:solidFill>
                <a:latin typeface="Arial"/>
                <a:ea typeface="Arial"/>
              </a:rPr>
              <a:t>Griko</a:t>
            </a:r>
            <a:endParaRPr b="0" lang="fr-FR" sz="1400" spc="-1" strike="noStrike">
              <a:solidFill>
                <a:srgbClr val="000000"/>
              </a:solidFill>
              <a:latin typeface="Arial"/>
            </a:endParaRPr>
          </a:p>
        </p:txBody>
      </p:sp>
      <p:sp>
        <p:nvSpPr>
          <p:cNvPr id="200" name="CustomShape 13"/>
          <p:cNvSpPr/>
          <p:nvPr/>
        </p:nvSpPr>
        <p:spPr>
          <a:xfrm>
            <a:off x="5796000" y="3789360"/>
            <a:ext cx="1224000" cy="307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gn="ctr">
              <a:lnSpc>
                <a:spcPct val="100000"/>
              </a:lnSpc>
            </a:pPr>
            <a:r>
              <a:rPr b="0" lang="es-ES" sz="1400" spc="-1" strike="noStrike">
                <a:solidFill>
                  <a:srgbClr val="000000"/>
                </a:solidFill>
                <a:latin typeface="Arial"/>
                <a:ea typeface="Arial"/>
              </a:rPr>
              <a:t>Italiano</a:t>
            </a:r>
            <a:endParaRPr b="0" lang="fr-FR" sz="1400" spc="-1" strike="noStrike">
              <a:solidFill>
                <a:srgbClr val="000000"/>
              </a:solidFill>
              <a:latin typeface="Arial"/>
            </a:endParaRPr>
          </a:p>
        </p:txBody>
      </p:sp>
      <p:sp>
        <p:nvSpPr>
          <p:cNvPr id="201" name="CustomShape 14"/>
          <p:cNvSpPr/>
          <p:nvPr/>
        </p:nvSpPr>
        <p:spPr>
          <a:xfrm>
            <a:off x="4356000" y="5445000"/>
            <a:ext cx="1224000" cy="307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gn="ctr">
              <a:lnSpc>
                <a:spcPct val="100000"/>
              </a:lnSpc>
            </a:pPr>
            <a:r>
              <a:rPr b="0" lang="es-ES" sz="1400" spc="-1" strike="noStrike">
                <a:solidFill>
                  <a:srgbClr val="000000"/>
                </a:solidFill>
                <a:latin typeface="Arial"/>
                <a:ea typeface="Arial"/>
              </a:rPr>
              <a:t>Espagnol</a:t>
            </a:r>
            <a:endParaRPr b="0" lang="fr-FR" sz="1400" spc="-1" strike="noStrike">
              <a:solidFill>
                <a:srgbClr val="000000"/>
              </a:solidFill>
              <a:latin typeface="Arial"/>
            </a:endParaRPr>
          </a:p>
        </p:txBody>
      </p:sp>
      <p:sp>
        <p:nvSpPr>
          <p:cNvPr id="202" name="CustomShape 15"/>
          <p:cNvSpPr/>
          <p:nvPr/>
        </p:nvSpPr>
        <p:spPr>
          <a:xfrm>
            <a:off x="5651640" y="5445000"/>
            <a:ext cx="1224000" cy="307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gn="ctr">
              <a:lnSpc>
                <a:spcPct val="100000"/>
              </a:lnSpc>
            </a:pPr>
            <a:r>
              <a:rPr b="0" lang="es-ES" sz="1400" spc="-1" strike="noStrike">
                <a:solidFill>
                  <a:srgbClr val="000000"/>
                </a:solidFill>
                <a:latin typeface="Arial"/>
                <a:ea typeface="Arial"/>
              </a:rPr>
              <a:t>Corse</a:t>
            </a:r>
            <a:endParaRPr b="0" lang="fr-FR" sz="1400" spc="-1" strike="noStrike">
              <a:solidFill>
                <a:srgbClr val="000000"/>
              </a:solidFill>
              <a:latin typeface="Arial"/>
            </a:endParaRPr>
          </a:p>
        </p:txBody>
      </p:sp>
      <p:sp>
        <p:nvSpPr>
          <p:cNvPr id="203" name="CustomShape 16"/>
          <p:cNvSpPr/>
          <p:nvPr/>
        </p:nvSpPr>
        <p:spPr>
          <a:xfrm>
            <a:off x="2987640" y="5445000"/>
            <a:ext cx="1224000" cy="307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gn="ctr">
              <a:lnSpc>
                <a:spcPct val="100000"/>
              </a:lnSpc>
            </a:pPr>
            <a:r>
              <a:rPr b="0" lang="es-ES" sz="1400" spc="-1" strike="noStrike">
                <a:solidFill>
                  <a:srgbClr val="000000"/>
                </a:solidFill>
                <a:latin typeface="Arial"/>
                <a:ea typeface="Arial"/>
              </a:rPr>
              <a:t>Catalan</a:t>
            </a:r>
            <a:endParaRPr b="0" lang="fr-FR" sz="14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restart="whenNotActive" nodeType="interactiveSeq" fill="hold">
                <p:childTnLst>
                  <p:par>
                    <p:cTn id="3" fill="hold">
                      <p:childTnLst>
                        <p:par>
                          <p:cTn id="4" fill="hold">
                            <p:stCondLst>
                              <p:cond delay="0"/>
                            </p:stCondLst>
                            <p:childTnLst>
                              <p:par>
                                <p:cTn id="5" nodeType="clickEffect" fill="hold" presetClass="mediacall" presetID="1">
                                  <p:stCondLst>
                                    <p:cond delay="0"/>
                                  </p:stCondLst>
                                  <p:childTnLst>
                                    <p:cmd type="call" cmd="play">
                                      <p:cBhvr>
                                        <p:cTn id="6" dur="1" fill="hold"/>
                                        <p:tgtEl>
                                          <p:spTgt spid="192"/>
                                        </p:tgtEl>
                                      </p:cBhvr>
                                    </p:cmd>
                                  </p:childTnLst>
                                </p:cTn>
                              </p:par>
                            </p:childTnLst>
                          </p:cTn>
                        </p:par>
                      </p:childTnLst>
                    </p:cTn>
                  </p:par>
                </p:childTnLst>
              </p:cTn>
              <p:prevCondLst>
                <p:cond delay="0" evt="onPrev">
                  <p:tgtEl>
                    <p:sldTgt/>
                  </p:tgtEl>
                </p:cond>
              </p:prevCondLst>
              <p:nextCondLst>
                <p:cond delay="0" evt="onNext">
                  <p:tgtEl>
                    <p:sldTgt/>
                  </p:tgtEl>
                </p:cond>
              </p:nextCondLst>
            </p:seq>
            <p:seq>
              <p:cTn id="7" restart="whenNotActive" nodeType="interactiveSeq" fill="hold">
                <p:childTnLst>
                  <p:par>
                    <p:cTn id="8" fill="hold">
                      <p:childTnLst>
                        <p:par>
                          <p:cTn id="9" fill="hold">
                            <p:stCondLst>
                              <p:cond delay="0"/>
                            </p:stCondLst>
                            <p:childTnLst>
                              <p:par>
                                <p:cTn id="10" nodeType="clickEffect" fill="hold" presetClass="mediacall" presetID="1">
                                  <p:stCondLst>
                                    <p:cond delay="0"/>
                                  </p:stCondLst>
                                  <p:childTnLst>
                                    <p:cmd type="call" cmd="play">
                                      <p:cBhvr>
                                        <p:cTn id="11" dur="1" fill="hold"/>
                                        <p:tgtEl>
                                          <p:spTgt spid="193"/>
                                        </p:tgtEl>
                                      </p:cBhvr>
                                    </p:cmd>
                                  </p:childTnLst>
                                </p:cTn>
                              </p:par>
                            </p:childTnLst>
                          </p:cTn>
                        </p:par>
                      </p:childTnLst>
                    </p:cTn>
                  </p:par>
                </p:childTnLst>
              </p:cTn>
              <p:prevCondLst>
                <p:cond delay="0" evt="onPrev">
                  <p:tgtEl>
                    <p:sldTgt/>
                  </p:tgtEl>
                </p:cond>
              </p:prevCondLst>
              <p:nextCondLst>
                <p:cond delay="0" evt="onNext">
                  <p:tgtEl>
                    <p:sldTgt/>
                  </p:tgtEl>
                </p:cond>
              </p:nextCondLst>
            </p:seq>
            <p:seq>
              <p:cTn id="12" restart="whenNotActive" nodeType="interactiveSeq" fill="hold">
                <p:childTnLst>
                  <p:par>
                    <p:cTn id="13" fill="hold">
                      <p:childTnLst>
                        <p:par>
                          <p:cTn id="14" fill="hold">
                            <p:stCondLst>
                              <p:cond delay="0"/>
                            </p:stCondLst>
                            <p:childTnLst>
                              <p:par>
                                <p:cTn id="15" nodeType="clickEffect" fill="hold" presetClass="mediacall" presetID="1">
                                  <p:stCondLst>
                                    <p:cond delay="0"/>
                                  </p:stCondLst>
                                  <p:childTnLst>
                                    <p:cmd type="call" cmd="play">
                                      <p:cBhvr>
                                        <p:cTn id="16" dur="1" fill="hold"/>
                                        <p:tgtEl>
                                          <p:spTgt spid="194"/>
                                        </p:tgtEl>
                                      </p:cBhvr>
                                    </p:cmd>
                                  </p:childTnLst>
                                </p:cTn>
                              </p:par>
                            </p:childTnLst>
                          </p:cTn>
                        </p:par>
                      </p:childTnLst>
                    </p:cTn>
                  </p:par>
                </p:childTnLst>
              </p:cTn>
              <p:prevCondLst>
                <p:cond delay="0" evt="onPrev">
                  <p:tgtEl>
                    <p:sldTgt/>
                  </p:tgtEl>
                </p:cond>
              </p:prevCondLst>
              <p:nextCondLst>
                <p:cond delay="0" evt="onNext">
                  <p:tgtEl>
                    <p:sldTgt/>
                  </p:tgtEl>
                </p:cond>
              </p:nextCondLst>
            </p:seq>
            <p:seq>
              <p:cTn id="17" restart="whenNotActive" nodeType="interactiveSeq" fill="hold">
                <p:childTnLst>
                  <p:par>
                    <p:cTn id="18" fill="hold">
                      <p:childTnLst>
                        <p:par>
                          <p:cTn id="19" fill="hold">
                            <p:stCondLst>
                              <p:cond delay="0"/>
                            </p:stCondLst>
                            <p:childTnLst>
                              <p:par>
                                <p:cTn id="20" nodeType="clickEffect" fill="hold" presetClass="mediacall" presetID="1">
                                  <p:stCondLst>
                                    <p:cond delay="0"/>
                                  </p:stCondLst>
                                  <p:childTnLst>
                                    <p:cmd type="call" cmd="play">
                                      <p:cBhvr>
                                        <p:cTn id="21" dur="1" fill="hold"/>
                                        <p:tgtEl>
                                          <p:spTgt spid="195"/>
                                        </p:tgtEl>
                                      </p:cBhvr>
                                    </p:cmd>
                                  </p:childTnLst>
                                </p:cTn>
                              </p:par>
                            </p:childTnLst>
                          </p:cTn>
                        </p:par>
                      </p:childTnLst>
                    </p:cTn>
                  </p:par>
                </p:childTnLst>
              </p:cTn>
              <p:prevCondLst>
                <p:cond delay="0" evt="onPrev">
                  <p:tgtEl>
                    <p:sldTgt/>
                  </p:tgtEl>
                </p:cond>
              </p:prevCondLst>
              <p:nextCondLst>
                <p:cond delay="0" evt="onNext">
                  <p:tgtEl>
                    <p:sldTgt/>
                  </p:tgtEl>
                </p:cond>
              </p:nextCondLst>
            </p:seq>
            <p:seq>
              <p:cTn id="22" restart="whenNotActive" nodeType="interactiveSeq" fill="hold">
                <p:childTnLst>
                  <p:par>
                    <p:cTn id="23" fill="hold">
                      <p:childTnLst>
                        <p:par>
                          <p:cTn id="24" fill="hold">
                            <p:stCondLst>
                              <p:cond delay="0"/>
                            </p:stCondLst>
                            <p:childTnLst>
                              <p:par>
                                <p:cTn id="25" nodeType="clickEffect" fill="hold" presetClass="mediacall" presetID="1">
                                  <p:stCondLst>
                                    <p:cond delay="0"/>
                                  </p:stCondLst>
                                  <p:childTnLst>
                                    <p:cmd type="call" cmd="play">
                                      <p:cBhvr>
                                        <p:cTn id="26" dur="1" fill="hold"/>
                                        <p:tgtEl>
                                          <p:spTgt spid="196"/>
                                        </p:tgtEl>
                                      </p:cBhvr>
                                    </p:cmd>
                                  </p:childTnLst>
                                </p:cTn>
                              </p:par>
                            </p:childTnLst>
                          </p:cTn>
                        </p:par>
                      </p:childTnLst>
                    </p:cTn>
                  </p:par>
                </p:childTnLst>
              </p:cTn>
              <p:prevCondLst>
                <p:cond delay="0" evt="onPrev">
                  <p:tgtEl>
                    <p:sldTgt/>
                  </p:tgtEl>
                </p:cond>
              </p:prevCondLst>
              <p:nextCondLst>
                <p:cond delay="0" evt="onNext">
                  <p:tgtEl>
                    <p:sldTgt/>
                  </p:tgtEl>
                </p:cond>
              </p:nextCondLst>
            </p:seq>
            <p:seq>
              <p:cTn id="27" restart="whenNotActive" nodeType="interactiveSeq" fill="hold">
                <p:childTnLst>
                  <p:par>
                    <p:cTn id="28" fill="hold">
                      <p:childTnLst>
                        <p:par>
                          <p:cTn id="29" fill="hold">
                            <p:stCondLst>
                              <p:cond delay="0"/>
                            </p:stCondLst>
                            <p:childTnLst>
                              <p:par>
                                <p:cTn id="30" nodeType="clickEffect" fill="hold" presetClass="mediacall" presetID="1">
                                  <p:stCondLst>
                                    <p:cond delay="0"/>
                                  </p:stCondLst>
                                  <p:childTnLst>
                                    <p:cmd type="call" cmd="play">
                                      <p:cBhvr>
                                        <p:cTn id="31" dur="1" fill="hold"/>
                                        <p:tgtEl>
                                          <p:spTgt spid="197"/>
                                        </p:tgtEl>
                                      </p:cBhvr>
                                    </p:cmd>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4" name="CustomShape 1"/>
          <p:cNvSpPr/>
          <p:nvPr/>
        </p:nvSpPr>
        <p:spPr>
          <a:xfrm>
            <a:off x="0" y="-27000"/>
            <a:ext cx="9144000" cy="287280"/>
          </a:xfrm>
          <a:prstGeom prst="rect">
            <a:avLst/>
          </a:prstGeom>
          <a:gradFill rotWithShape="0">
            <a:gsLst>
              <a:gs pos="0">
                <a:srgbClr val="75bac3"/>
              </a:gs>
              <a:gs pos="100000">
                <a:srgbClr val="568990"/>
              </a:gs>
            </a:gsLst>
            <a:lin ang="5400000"/>
          </a:gradFill>
          <a:ln>
            <a:noFill/>
          </a:ln>
        </p:spPr>
        <p:style>
          <a:lnRef idx="0"/>
          <a:fillRef idx="0"/>
          <a:effectRef idx="0"/>
          <a:fontRef idx="minor"/>
        </p:style>
      </p:sp>
      <p:graphicFrame>
        <p:nvGraphicFramePr>
          <p:cNvPr id="205" name="Object 2"/>
          <p:cNvGraphicFramePr/>
          <p:nvPr/>
        </p:nvGraphicFramePr>
        <p:xfrm>
          <a:off x="7956720" y="1268280"/>
          <a:ext cx="237960" cy="432000"/>
        </p:xfrm>
        <a:graphic>
          <a:graphicData uri="http://schemas.openxmlformats.org/presentationml/2006/ole">
            <p:oleObj r:id="rId1" spid="">
              <p:embed/>
              <p:pic>
                <p:nvPicPr>
                  <p:cNvPr id="206" name="Object 8" descr=""/>
                  <p:cNvPicPr/>
                  <p:nvPr/>
                </p:nvPicPr>
                <p:blipFill>
                  <a:blip r:embed="rId2"/>
                  <a:stretch/>
                </p:blipFill>
                <p:spPr>
                  <a:xfrm>
                    <a:off x="7956720" y="1268280"/>
                    <a:ext cx="237960" cy="432000"/>
                  </a:xfrm>
                  <a:prstGeom prst="rect">
                    <a:avLst/>
                  </a:prstGeom>
                  <a:ln>
                    <a:noFill/>
                  </a:ln>
                </p:spPr>
              </p:pic>
            </p:oleObj>
          </a:graphicData>
        </a:graphic>
      </p:graphicFrame>
      <p:graphicFrame>
        <p:nvGraphicFramePr>
          <p:cNvPr id="207" name="Object 3"/>
          <p:cNvGraphicFramePr/>
          <p:nvPr/>
        </p:nvGraphicFramePr>
        <p:xfrm>
          <a:off x="8388360" y="3141720"/>
          <a:ext cx="539640" cy="539640"/>
        </p:xfrm>
        <a:graphic>
          <a:graphicData uri="http://schemas.openxmlformats.org/presentationml/2006/ole">
            <p:oleObj r:id="rId3" spid="">
              <p:embed/>
              <p:pic>
                <p:nvPicPr>
                  <p:cNvPr id="208" name="Object 9" descr=""/>
                  <p:cNvPicPr/>
                  <p:nvPr/>
                </p:nvPicPr>
                <p:blipFill>
                  <a:blip r:embed="rId4"/>
                  <a:stretch/>
                </p:blipFill>
                <p:spPr>
                  <a:xfrm>
                    <a:off x="8388360" y="3141720"/>
                    <a:ext cx="539640" cy="539640"/>
                  </a:xfrm>
                  <a:prstGeom prst="rect">
                    <a:avLst/>
                  </a:prstGeom>
                  <a:ln>
                    <a:noFill/>
                  </a:ln>
                </p:spPr>
              </p:pic>
            </p:oleObj>
          </a:graphicData>
        </a:graphic>
      </p:graphicFrame>
      <p:graphicFrame>
        <p:nvGraphicFramePr>
          <p:cNvPr id="209" name="Object 4"/>
          <p:cNvGraphicFramePr/>
          <p:nvPr/>
        </p:nvGraphicFramePr>
        <p:xfrm>
          <a:off x="8459640" y="404640"/>
          <a:ext cx="505080" cy="503280"/>
        </p:xfrm>
        <a:graphic>
          <a:graphicData uri="http://schemas.openxmlformats.org/presentationml/2006/ole">
            <p:oleObj r:id="rId5" spid="">
              <p:embed/>
              <p:pic>
                <p:nvPicPr>
                  <p:cNvPr id="210" name="Object 10" descr=""/>
                  <p:cNvPicPr/>
                  <p:nvPr/>
                </p:nvPicPr>
                <p:blipFill>
                  <a:blip r:embed="rId6"/>
                  <a:stretch/>
                </p:blipFill>
                <p:spPr>
                  <a:xfrm>
                    <a:off x="8459640" y="404640"/>
                    <a:ext cx="505080" cy="503280"/>
                  </a:xfrm>
                  <a:prstGeom prst="rect">
                    <a:avLst/>
                  </a:prstGeom>
                  <a:ln>
                    <a:noFill/>
                  </a:ln>
                </p:spPr>
              </p:pic>
            </p:oleObj>
          </a:graphicData>
        </a:graphic>
      </p:graphicFrame>
      <p:graphicFrame>
        <p:nvGraphicFramePr>
          <p:cNvPr id="211" name="Object 5"/>
          <p:cNvGraphicFramePr/>
          <p:nvPr/>
        </p:nvGraphicFramePr>
        <p:xfrm>
          <a:off x="7740720" y="3500280"/>
          <a:ext cx="279360" cy="503280"/>
        </p:xfrm>
        <a:graphic>
          <a:graphicData uri="http://schemas.openxmlformats.org/presentationml/2006/ole">
            <p:oleObj r:id="rId7" spid="">
              <p:embed/>
              <p:pic>
                <p:nvPicPr>
                  <p:cNvPr id="212" name="Object 11" descr=""/>
                  <p:cNvPicPr/>
                  <p:nvPr/>
                </p:nvPicPr>
                <p:blipFill>
                  <a:blip r:embed="rId8"/>
                  <a:stretch/>
                </p:blipFill>
                <p:spPr>
                  <a:xfrm>
                    <a:off x="7740720" y="3500280"/>
                    <a:ext cx="279360" cy="503280"/>
                  </a:xfrm>
                  <a:prstGeom prst="rect">
                    <a:avLst/>
                  </a:prstGeom>
                  <a:ln>
                    <a:noFill/>
                  </a:ln>
                </p:spPr>
              </p:pic>
            </p:oleObj>
          </a:graphicData>
        </a:graphic>
      </p:graphicFrame>
      <p:graphicFrame>
        <p:nvGraphicFramePr>
          <p:cNvPr id="213" name="Object 6"/>
          <p:cNvGraphicFramePr/>
          <p:nvPr/>
        </p:nvGraphicFramePr>
        <p:xfrm>
          <a:off x="8532720" y="1773360"/>
          <a:ext cx="432000" cy="433440"/>
        </p:xfrm>
        <a:graphic>
          <a:graphicData uri="http://schemas.openxmlformats.org/presentationml/2006/ole">
            <p:oleObj r:id="rId9" spid="">
              <p:embed/>
              <p:pic>
                <p:nvPicPr>
                  <p:cNvPr id="214" name="Object 12" descr=""/>
                  <p:cNvPicPr/>
                  <p:nvPr/>
                </p:nvPicPr>
                <p:blipFill>
                  <a:blip r:embed="rId10"/>
                  <a:stretch/>
                </p:blipFill>
                <p:spPr>
                  <a:xfrm>
                    <a:off x="8532720" y="1773360"/>
                    <a:ext cx="432000" cy="433440"/>
                  </a:xfrm>
                  <a:prstGeom prst="rect">
                    <a:avLst/>
                  </a:prstGeom>
                  <a:ln>
                    <a:noFill/>
                  </a:ln>
                </p:spPr>
              </p:pic>
            </p:oleObj>
          </a:graphicData>
        </a:graphic>
      </p:graphicFrame>
      <p:sp>
        <p:nvSpPr>
          <p:cNvPr id="215" name="CustomShape 7"/>
          <p:cNvSpPr/>
          <p:nvPr/>
        </p:nvSpPr>
        <p:spPr>
          <a:xfrm>
            <a:off x="250920" y="836640"/>
            <a:ext cx="7993080" cy="1556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1" lang="fr-FR" sz="3200" spc="-1" strike="noStrike">
                <a:solidFill>
                  <a:srgbClr val="14899d"/>
                </a:solidFill>
                <a:latin typeface="Arial Black"/>
                <a:ea typeface="Arial"/>
              </a:rPr>
              <a:t>COMMENT NUMÉRISER UN CONTE</a:t>
            </a:r>
            <a:endParaRPr b="0" lang="fr-FR" sz="3200" spc="-1" strike="noStrike">
              <a:solidFill>
                <a:srgbClr val="000000"/>
              </a:solidFill>
              <a:latin typeface="Arial"/>
            </a:endParaRPr>
          </a:p>
          <a:p>
            <a:pPr>
              <a:lnSpc>
                <a:spcPct val="100000"/>
              </a:lnSpc>
            </a:pPr>
            <a:r>
              <a:rPr b="0" lang="fr-FR" sz="3200" spc="-1" strike="noStrike">
                <a:solidFill>
                  <a:srgbClr val="31a9a7"/>
                </a:solidFill>
                <a:latin typeface="Arial"/>
                <a:ea typeface="Arial"/>
              </a:rPr>
              <a:t>Thomas et la pastèque</a:t>
            </a:r>
            <a:endParaRPr b="0" lang="fr-FR" sz="3200" spc="-1" strike="noStrike">
              <a:solidFill>
                <a:srgbClr val="000000"/>
              </a:solidFill>
              <a:latin typeface="Arial"/>
            </a:endParaRPr>
          </a:p>
          <a:p>
            <a:pPr>
              <a:lnSpc>
                <a:spcPct val="100000"/>
              </a:lnSpc>
            </a:pPr>
            <a:r>
              <a:rPr b="0" lang="fr-FR" sz="3200" spc="-1" strike="noStrike">
                <a:solidFill>
                  <a:srgbClr val="75a6ce"/>
                </a:solidFill>
                <a:latin typeface="Arial"/>
                <a:ea typeface="Arial"/>
              </a:rPr>
              <a:t>Le logiciel</a:t>
            </a:r>
            <a:endParaRPr b="0" lang="fr-FR" sz="3200" spc="-1" strike="noStrike">
              <a:solidFill>
                <a:srgbClr val="000000"/>
              </a:solidFill>
              <a:latin typeface="Arial"/>
            </a:endParaRPr>
          </a:p>
        </p:txBody>
      </p:sp>
      <p:pic>
        <p:nvPicPr>
          <p:cNvPr id="216" name="Picture 8" descr="C:\Users\Nuss\OneDrive - CNEAP\Mas Blanc 2017-2018\Lecturio +\Logo Lecturio + definitif\Logo Lecturio def PNG M.jpg"/>
          <p:cNvPicPr/>
          <p:nvPr/>
        </p:nvPicPr>
        <p:blipFill>
          <a:blip r:embed="rId11"/>
          <a:stretch/>
        </p:blipFill>
        <p:spPr>
          <a:xfrm>
            <a:off x="7740720" y="4780080"/>
            <a:ext cx="1122120" cy="1241280"/>
          </a:xfrm>
          <a:prstGeom prst="rect">
            <a:avLst/>
          </a:prstGeom>
          <a:ln>
            <a:noFill/>
          </a:ln>
        </p:spPr>
      </p:pic>
      <p:sp>
        <p:nvSpPr>
          <p:cNvPr id="217" name="CustomShape 8"/>
          <p:cNvSpPr/>
          <p:nvPr/>
        </p:nvSpPr>
        <p:spPr>
          <a:xfrm>
            <a:off x="0" y="6021360"/>
            <a:ext cx="9144000" cy="836640"/>
          </a:xfrm>
          <a:prstGeom prst="rect">
            <a:avLst/>
          </a:prstGeom>
          <a:gradFill rotWithShape="0">
            <a:gsLst>
              <a:gs pos="0">
                <a:srgbClr val="75bac3"/>
              </a:gs>
              <a:gs pos="100000">
                <a:srgbClr val="568990"/>
              </a:gs>
            </a:gsLst>
            <a:lin ang="5400000"/>
          </a:gradFill>
          <a:ln>
            <a:noFill/>
          </a:ln>
        </p:spPr>
        <p:style>
          <a:lnRef idx="0"/>
          <a:fillRef idx="0"/>
          <a:effectRef idx="0"/>
          <a:fontRef idx="minor"/>
        </p:style>
      </p:sp>
      <p:pic>
        <p:nvPicPr>
          <p:cNvPr id="218" name="Picture 4" descr="Resultat d'imatges de apicad"/>
          <p:cNvPicPr/>
          <p:nvPr/>
        </p:nvPicPr>
        <p:blipFill>
          <a:blip r:embed="rId12"/>
          <a:stretch/>
        </p:blipFill>
        <p:spPr>
          <a:xfrm>
            <a:off x="179280" y="6093000"/>
            <a:ext cx="1116000" cy="657000"/>
          </a:xfrm>
          <a:prstGeom prst="rect">
            <a:avLst/>
          </a:prstGeom>
          <a:ln>
            <a:noFill/>
          </a:ln>
        </p:spPr>
      </p:pic>
      <p:pic>
        <p:nvPicPr>
          <p:cNvPr id="219" name="Picture 5" descr="EU flag-Erasmus+_vect_POS"/>
          <p:cNvPicPr/>
          <p:nvPr/>
        </p:nvPicPr>
        <p:blipFill>
          <a:blip r:embed="rId13"/>
          <a:stretch/>
        </p:blipFill>
        <p:spPr>
          <a:xfrm>
            <a:off x="1403280" y="6237360"/>
            <a:ext cx="1712880" cy="452520"/>
          </a:xfrm>
          <a:prstGeom prst="rect">
            <a:avLst/>
          </a:prstGeom>
          <a:ln>
            <a:noFill/>
          </a:ln>
        </p:spPr>
      </p:pic>
      <p:sp>
        <p:nvSpPr>
          <p:cNvPr id="220" name="CustomShape 9"/>
          <p:cNvSpPr/>
          <p:nvPr/>
        </p:nvSpPr>
        <p:spPr>
          <a:xfrm>
            <a:off x="3635280" y="6381720"/>
            <a:ext cx="5400720" cy="352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ormAutofit/>
          </a:bodyPr>
          <a:p>
            <a:pPr algn="just">
              <a:lnSpc>
                <a:spcPct val="100000"/>
              </a:lnSpc>
            </a:pPr>
            <a:r>
              <a:rPr b="0" lang="fr-FR" sz="900" spc="-1" strike="noStrike">
                <a:solidFill>
                  <a:srgbClr val="000000"/>
                </a:solidFill>
                <a:latin typeface="Arial Narrow"/>
                <a:ea typeface="Arial"/>
              </a:rPr>
              <a:t>Ce projet a été financé avec le soutien de la Commission européenne. Cette publication (communication) n'engage que son auteur et la Commission n'est pas responsable de l'usage qui pourrait être fait des informations qui y sont contenues.</a:t>
            </a:r>
            <a:endParaRPr b="0" lang="fr-FR" sz="900" spc="-1" strike="noStrike">
              <a:solidFill>
                <a:srgbClr val="000000"/>
              </a:solidFill>
              <a:latin typeface="Arial"/>
            </a:endParaRPr>
          </a:p>
        </p:txBody>
      </p:sp>
      <p:pic>
        <p:nvPicPr>
          <p:cNvPr id="221" name="Picture 28" descr="Resultat d'imatges de kotobee"/>
          <p:cNvPicPr/>
          <p:nvPr/>
        </p:nvPicPr>
        <p:blipFill>
          <a:blip r:embed="rId14"/>
          <a:stretch/>
        </p:blipFill>
        <p:spPr>
          <a:xfrm>
            <a:off x="5064120" y="2563920"/>
            <a:ext cx="2376360" cy="2376360"/>
          </a:xfrm>
          <a:prstGeom prst="rect">
            <a:avLst/>
          </a:prstGeom>
          <a:ln>
            <a:noFill/>
          </a:ln>
        </p:spPr>
      </p:pic>
      <p:sp>
        <p:nvSpPr>
          <p:cNvPr id="222" name="CustomShape 10"/>
          <p:cNvSpPr/>
          <p:nvPr/>
        </p:nvSpPr>
        <p:spPr>
          <a:xfrm>
            <a:off x="783360" y="3173400"/>
            <a:ext cx="3752640" cy="825120"/>
          </a:xfrm>
          <a:prstGeom prst="rect">
            <a:avLst/>
          </a:prstGeom>
          <a:noFill/>
          <a:ln>
            <a:noFill/>
          </a:ln>
        </p:spPr>
        <p:style>
          <a:lnRef idx="0"/>
          <a:fillRef idx="0"/>
          <a:effectRef idx="0"/>
          <a:fontRef idx="minor"/>
        </p:style>
        <p:txBody>
          <a:bodyPr wrap="none" lIns="90000" rIns="90000" tIns="46800" bIns="46800">
            <a:spAutoFit/>
          </a:bodyPr>
          <a:p>
            <a:pPr algn="just">
              <a:lnSpc>
                <a:spcPct val="100000"/>
              </a:lnSpc>
              <a:buClr>
                <a:srgbClr val="14899d"/>
              </a:buClr>
              <a:buFont typeface="Wingdings" charset="2"/>
              <a:buChar char=""/>
            </a:pPr>
            <a:r>
              <a:rPr b="1" lang="es-ES_tradnl" sz="4800" spc="-1" strike="noStrike">
                <a:solidFill>
                  <a:srgbClr val="000000"/>
                </a:solidFill>
                <a:latin typeface="Arial"/>
                <a:ea typeface="Arial"/>
              </a:rPr>
              <a:t>KOTOBEE</a:t>
            </a:r>
            <a:endParaRPr b="0" lang="fr-FR" sz="4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1226</TotalTime>
  <Application>LibreOffice/6.1.5.2$Linux_X86_64 LibreOffice_project/10$Build-2</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2018-07-17T18:08:06Z</dcterms:created>
  <dc:creator>Nuss</dc:creator>
  <dc:description/>
  <dc:language>fr-FR</dc:language>
  <cp:lastModifiedBy>ADAM Sandra</cp:lastModifiedBy>
  <dcterms:modified xsi:type="dcterms:W3CDTF">2019-11-03T12:36:39Z</dcterms:modified>
  <cp:revision>114</cp:revision>
  <dc:subject/>
  <dc:title>IDENTITÉ  VISUELLE</dc:title>
</cp:coreProperties>
</file>